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669" r:id="rId2"/>
    <p:sldId id="670" r:id="rId3"/>
    <p:sldId id="675" r:id="rId4"/>
    <p:sldId id="671" r:id="rId5"/>
    <p:sldId id="684" r:id="rId6"/>
    <p:sldId id="682" r:id="rId7"/>
    <p:sldId id="674" r:id="rId8"/>
    <p:sldId id="683" r:id="rId9"/>
    <p:sldId id="681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39A999"/>
    <a:srgbClr val="F2F2F2"/>
    <a:srgbClr val="E6E6E6"/>
    <a:srgbClr val="5B9BD5"/>
    <a:srgbClr val="F9AD67"/>
    <a:srgbClr val="FBC392"/>
    <a:srgbClr val="ECC19C"/>
    <a:srgbClr val="F78B15"/>
    <a:srgbClr val="59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70109" autoAdjust="0"/>
  </p:normalViewPr>
  <p:slideViewPr>
    <p:cSldViewPr snapToGrid="0">
      <p:cViewPr varScale="1">
        <p:scale>
          <a:sx n="80" d="100"/>
          <a:sy n="80" d="100"/>
        </p:scale>
        <p:origin x="1920" y="7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지도는 그냥 구글 맵 사용해서</a:t>
            </a:r>
            <a:endParaRPr lang="en-US" altLang="ko-KR" dirty="0"/>
          </a:p>
          <a:p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부분은 뺐습니다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 example tile sever:</a:t>
            </a:r>
          </a:p>
          <a:p>
            <a:r>
              <a:rPr lang="en-US" altLang="ko-KR" dirty="0" err="1"/>
              <a:t>self.map_widget.set_tile_server</a:t>
            </a:r>
            <a:r>
              <a:rPr lang="en-US" altLang="ko-KR" dirty="0"/>
              <a:t>("https://mt0.google.com/</a:t>
            </a:r>
            <a:r>
              <a:rPr lang="en-US" altLang="ko-KR" dirty="0" err="1"/>
              <a:t>vt</a:t>
            </a:r>
            <a:r>
              <a:rPr lang="en-US" altLang="ko-KR" dirty="0"/>
              <a:t>/</a:t>
            </a:r>
            <a:r>
              <a:rPr lang="en-US" altLang="ko-KR" dirty="0" err="1"/>
              <a:t>lyrs</a:t>
            </a:r>
            <a:r>
              <a:rPr lang="en-US" altLang="ko-KR" dirty="0"/>
              <a:t>=</a:t>
            </a:r>
            <a:r>
              <a:rPr lang="en-US" altLang="ko-KR" dirty="0" err="1"/>
              <a:t>m&amp;hl</a:t>
            </a:r>
            <a:r>
              <a:rPr lang="en-US" altLang="ko-KR" dirty="0"/>
              <a:t>=</a:t>
            </a:r>
            <a:r>
              <a:rPr lang="en-US" altLang="ko-KR" dirty="0" err="1"/>
              <a:t>en&amp;x</a:t>
            </a:r>
            <a:r>
              <a:rPr lang="en-US" altLang="ko-KR" dirty="0"/>
              <a:t>={x}&amp;y={y}&amp;z={z}&amp;s=Ga", </a:t>
            </a:r>
            <a:r>
              <a:rPr lang="en-US" altLang="ko-KR" dirty="0" err="1"/>
              <a:t>max_zoom</a:t>
            </a:r>
            <a:r>
              <a:rPr lang="en-US" altLang="ko-KR" dirty="0"/>
              <a:t>=22)  # google normal</a:t>
            </a:r>
          </a:p>
          <a:p>
            <a:r>
              <a:rPr lang="en-US" altLang="ko-KR" dirty="0" err="1"/>
              <a:t>self.map_widget.set_tile_server</a:t>
            </a:r>
            <a:r>
              <a:rPr lang="en-US" altLang="ko-KR" dirty="0"/>
              <a:t>("https://mt0.google.com/</a:t>
            </a:r>
            <a:r>
              <a:rPr lang="en-US" altLang="ko-KR" dirty="0" err="1"/>
              <a:t>vt</a:t>
            </a:r>
            <a:r>
              <a:rPr lang="en-US" altLang="ko-KR" dirty="0"/>
              <a:t>/</a:t>
            </a:r>
            <a:r>
              <a:rPr lang="en-US" altLang="ko-KR" dirty="0" err="1"/>
              <a:t>lyrs</a:t>
            </a:r>
            <a:r>
              <a:rPr lang="en-US" altLang="ko-KR" dirty="0"/>
              <a:t>=</a:t>
            </a:r>
            <a:r>
              <a:rPr lang="en-US" altLang="ko-KR" dirty="0" err="1"/>
              <a:t>s&amp;hl</a:t>
            </a:r>
            <a:r>
              <a:rPr lang="en-US" altLang="ko-KR" dirty="0"/>
              <a:t>=</a:t>
            </a:r>
            <a:r>
              <a:rPr lang="en-US" altLang="ko-KR" dirty="0" err="1"/>
              <a:t>en&amp;x</a:t>
            </a:r>
            <a:r>
              <a:rPr lang="en-US" altLang="ko-KR" dirty="0"/>
              <a:t>={x}&amp;y={y}&amp;z={z}&amp;s=Ga", </a:t>
            </a:r>
            <a:r>
              <a:rPr lang="en-US" altLang="ko-KR" dirty="0" err="1"/>
              <a:t>max_zoom</a:t>
            </a:r>
            <a:r>
              <a:rPr lang="en-US" altLang="ko-KR" dirty="0"/>
              <a:t>=22)  # google satellite</a:t>
            </a:r>
          </a:p>
          <a:p>
            <a:endParaRPr lang="en-US" altLang="ko-KR" dirty="0"/>
          </a:p>
          <a:p>
            <a:r>
              <a:rPr lang="ko-KR" altLang="en-US" dirty="0"/>
              <a:t>원래 설명은</a:t>
            </a:r>
            <a:endParaRPr lang="en-US" altLang="ko-KR" dirty="0"/>
          </a:p>
          <a:p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경기도 데이터 드림에 있는 경기도내 있는 모든 병원 데이터 현황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이지만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ko-KR" altLang="en-US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경기도 내 모든 병원을 다루고 있지 않아 설명을 변경했습니다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0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746/openapi.do?recommendDataYn=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OLUCY/scriptla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3100122" y="0"/>
            <a:ext cx="5916682" cy="3551002"/>
            <a:chOff x="649022" y="-26752"/>
            <a:chExt cx="4530653" cy="2719152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 flipV="1">
              <a:off x="1562875" y="-22112"/>
              <a:ext cx="2490572" cy="271260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17716" y="-18896"/>
              <a:ext cx="589848" cy="624252"/>
            </a:xfrm>
            <a:prstGeom prst="pentag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자유형 52"/>
            <p:cNvSpPr>
              <a:spLocks/>
            </p:cNvSpPr>
            <p:nvPr/>
          </p:nvSpPr>
          <p:spPr bwMode="auto"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자유형 60"/>
            <p:cNvSpPr>
              <a:spLocks/>
            </p:cNvSpPr>
            <p:nvPr/>
          </p:nvSpPr>
          <p:spPr bwMode="auto"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9" name="자유형 58"/>
            <p:cNvSpPr>
              <a:spLocks/>
            </p:cNvSpPr>
            <p:nvPr/>
          </p:nvSpPr>
          <p:spPr bwMode="auto"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982538" y="4672798"/>
            <a:ext cx="6123667" cy="553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050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스크립트 언어 기획발표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875D1-7997-EC86-1687-47A678763113}"/>
              </a:ext>
            </a:extLst>
          </p:cNvPr>
          <p:cNvGrpSpPr/>
          <p:nvPr/>
        </p:nvGrpSpPr>
        <p:grpSpPr>
          <a:xfrm>
            <a:off x="3178143" y="5446086"/>
            <a:ext cx="5928062" cy="778901"/>
            <a:chOff x="3222263" y="5353353"/>
            <a:chExt cx="5928062" cy="778901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3222263" y="5772254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</a:t>
              </a: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271894" y="5772254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2016182046</a:t>
              </a:r>
              <a:endPara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321525" y="5772254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강경천</a:t>
              </a:r>
            </a:p>
          </p:txBody>
        </p:sp>
        <p:sp>
          <p:nvSpPr>
            <p:cNvPr id="31" name="모서리가 둥근 직사각형 63">
              <a:extLst>
                <a:ext uri="{FF2B5EF4-FFF2-40B4-BE49-F238E27FC236}">
                  <a16:creationId xmlns:a16="http://schemas.microsoft.com/office/drawing/2014/main" id="{D64F87EA-4AFB-403D-7BE1-6D19B692FF65}"/>
                </a:ext>
              </a:extLst>
            </p:cNvPr>
            <p:cNvSpPr/>
            <p:nvPr/>
          </p:nvSpPr>
          <p:spPr>
            <a:xfrm>
              <a:off x="3222263" y="5353353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</a:t>
              </a:r>
            </a:p>
          </p:txBody>
        </p:sp>
        <p:sp>
          <p:nvSpPr>
            <p:cNvPr id="32" name="모서리가 둥근 직사각형 64">
              <a:extLst>
                <a:ext uri="{FF2B5EF4-FFF2-40B4-BE49-F238E27FC236}">
                  <a16:creationId xmlns:a16="http://schemas.microsoft.com/office/drawing/2014/main" id="{6F6B17B6-966D-EC4A-79EC-08F4D8173223}"/>
                </a:ext>
              </a:extLst>
            </p:cNvPr>
            <p:cNvSpPr/>
            <p:nvPr/>
          </p:nvSpPr>
          <p:spPr>
            <a:xfrm>
              <a:off x="5271894" y="5353353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2019180025</a:t>
              </a:r>
              <a:endPara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모서리가 둥근 직사각형 65">
              <a:extLst>
                <a:ext uri="{FF2B5EF4-FFF2-40B4-BE49-F238E27FC236}">
                  <a16:creationId xmlns:a16="http://schemas.microsoft.com/office/drawing/2014/main" id="{6FCC4230-E1B3-30C6-15B6-32C25F65B871}"/>
                </a:ext>
              </a:extLst>
            </p:cNvPr>
            <p:cNvSpPr/>
            <p:nvPr/>
          </p:nvSpPr>
          <p:spPr>
            <a:xfrm>
              <a:off x="7321525" y="5353353"/>
              <a:ext cx="1828800" cy="360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우정연</a:t>
              </a:r>
              <a:endPara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A9851B5-1B79-D1FA-60CF-34163794A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6" t="34269" r="8071" b="46755"/>
          <a:stretch/>
        </p:blipFill>
        <p:spPr>
          <a:xfrm>
            <a:off x="3656000" y="3955512"/>
            <a:ext cx="4880000" cy="9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4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 flipV="1">
              <a:off x="1562875" y="-22112"/>
              <a:ext cx="2490572" cy="271260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17716" y="-18896"/>
              <a:ext cx="589848" cy="624252"/>
            </a:xfrm>
            <a:prstGeom prst="pentag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>
              <a:spLocks/>
            </p:cNvSpPr>
            <p:nvPr/>
          </p:nvSpPr>
          <p:spPr bwMode="auto"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>
              <a:spLocks/>
            </p:cNvSpPr>
            <p:nvPr/>
          </p:nvSpPr>
          <p:spPr bwMode="auto"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>
              <a:spLocks/>
            </p:cNvSpPr>
            <p:nvPr/>
          </p:nvSpPr>
          <p:spPr bwMode="auto"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24256" y="364717"/>
            <a:ext cx="6123667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 </a:t>
            </a:r>
            <a:endParaRPr lang="en-US" altLang="ko-KR" sz="2800" b="1" i="1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984E3D3-95FE-778E-F637-67AE060B5668}"/>
              </a:ext>
            </a:extLst>
          </p:cNvPr>
          <p:cNvSpPr txBox="1"/>
          <p:nvPr/>
        </p:nvSpPr>
        <p:spPr>
          <a:xfrm>
            <a:off x="4143249" y="546579"/>
            <a:ext cx="68479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54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4EF885-AD51-C1D0-6A14-DBCE667826B5}"/>
              </a:ext>
            </a:extLst>
          </p:cNvPr>
          <p:cNvGrpSpPr>
            <a:grpSpLocks noChangeAspect="1"/>
          </p:cNvGrpSpPr>
          <p:nvPr/>
        </p:nvGrpSpPr>
        <p:grpSpPr>
          <a:xfrm>
            <a:off x="188312" y="1943089"/>
            <a:ext cx="11672440" cy="3286041"/>
            <a:chOff x="92641" y="1943056"/>
            <a:chExt cx="14273186" cy="39939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E122DB0-2066-FEB1-53F7-25605662791D}"/>
                </a:ext>
              </a:extLst>
            </p:cNvPr>
            <p:cNvGrpSpPr/>
            <p:nvPr/>
          </p:nvGrpSpPr>
          <p:grpSpPr>
            <a:xfrm>
              <a:off x="92641" y="1978890"/>
              <a:ext cx="5036306" cy="3958051"/>
              <a:chOff x="3472728" y="1755938"/>
              <a:chExt cx="5036306" cy="3958051"/>
            </a:xfrm>
          </p:grpSpPr>
          <p:grpSp>
            <p:nvGrpSpPr>
              <p:cNvPr id="34" name="그룹 33"/>
              <p:cNvGrpSpPr/>
              <p:nvPr/>
            </p:nvGrpSpPr>
            <p:grpSpPr>
              <a:xfrm rot="16200000">
                <a:off x="3831447" y="1537330"/>
                <a:ext cx="3958051" cy="4395268"/>
                <a:chOff x="4720446" y="1638930"/>
                <a:chExt cx="3958051" cy="4395268"/>
              </a:xfrm>
            </p:grpSpPr>
            <p:grpSp>
              <p:nvGrpSpPr>
                <p:cNvPr id="3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4720446" y="1638930"/>
                  <a:ext cx="2235381" cy="3379596"/>
                  <a:chOff x="2766" y="536"/>
                  <a:chExt cx="2149" cy="3249"/>
                </a:xfrm>
              </p:grpSpPr>
              <p:sp>
                <p:nvSpPr>
                  <p:cNvPr id="6" name="Freeform 6"/>
                  <p:cNvSpPr>
                    <a:spLocks/>
                  </p:cNvSpPr>
                  <p:nvPr/>
                </p:nvSpPr>
                <p:spPr bwMode="auto">
                  <a:xfrm>
                    <a:off x="2783" y="584"/>
                    <a:ext cx="1457" cy="1574"/>
                  </a:xfrm>
                  <a:custGeom>
                    <a:avLst/>
                    <a:gdLst>
                      <a:gd name="T0" fmla="*/ 3831 w 4371"/>
                      <a:gd name="T1" fmla="*/ 2 h 4720"/>
                      <a:gd name="T2" fmla="*/ 4152 w 4371"/>
                      <a:gd name="T3" fmla="*/ 137 h 4720"/>
                      <a:gd name="T4" fmla="*/ 4299 w 4371"/>
                      <a:gd name="T5" fmla="*/ 314 h 4720"/>
                      <a:gd name="T6" fmla="*/ 4371 w 4371"/>
                      <a:gd name="T7" fmla="*/ 601 h 4720"/>
                      <a:gd name="T8" fmla="*/ 4357 w 4371"/>
                      <a:gd name="T9" fmla="*/ 3146 h 4720"/>
                      <a:gd name="T10" fmla="*/ 4244 w 4371"/>
                      <a:gd name="T11" fmla="*/ 3569 h 4720"/>
                      <a:gd name="T12" fmla="*/ 4037 w 4371"/>
                      <a:gd name="T13" fmla="*/ 3928 h 4720"/>
                      <a:gd name="T14" fmla="*/ 3750 w 4371"/>
                      <a:gd name="T15" fmla="*/ 4219 h 4720"/>
                      <a:gd name="T16" fmla="*/ 3399 w 4371"/>
                      <a:gd name="T17" fmla="*/ 4443 h 4720"/>
                      <a:gd name="T18" fmla="*/ 3071 w 4371"/>
                      <a:gd name="T19" fmla="*/ 4580 h 4720"/>
                      <a:gd name="T20" fmla="*/ 2523 w 4371"/>
                      <a:gd name="T21" fmla="*/ 4701 h 4720"/>
                      <a:gd name="T22" fmla="*/ 2070 w 4371"/>
                      <a:gd name="T23" fmla="*/ 4718 h 4720"/>
                      <a:gd name="T24" fmla="*/ 1403 w 4371"/>
                      <a:gd name="T25" fmla="*/ 4615 h 4720"/>
                      <a:gd name="T26" fmla="*/ 1098 w 4371"/>
                      <a:gd name="T27" fmla="*/ 4504 h 4720"/>
                      <a:gd name="T28" fmla="*/ 730 w 4371"/>
                      <a:gd name="T29" fmla="*/ 4302 h 4720"/>
                      <a:gd name="T30" fmla="*/ 421 w 4371"/>
                      <a:gd name="T31" fmla="*/ 4033 h 4720"/>
                      <a:gd name="T32" fmla="*/ 186 w 4371"/>
                      <a:gd name="T33" fmla="*/ 3697 h 4720"/>
                      <a:gd name="T34" fmla="*/ 40 w 4371"/>
                      <a:gd name="T35" fmla="*/ 3295 h 4720"/>
                      <a:gd name="T36" fmla="*/ 0 w 4371"/>
                      <a:gd name="T37" fmla="*/ 2909 h 4720"/>
                      <a:gd name="T38" fmla="*/ 27 w 4371"/>
                      <a:gd name="T39" fmla="*/ 422 h 4720"/>
                      <a:gd name="T40" fmla="*/ 177 w 4371"/>
                      <a:gd name="T41" fmla="*/ 176 h 4720"/>
                      <a:gd name="T42" fmla="*/ 315 w 4371"/>
                      <a:gd name="T43" fmla="*/ 72 h 4720"/>
                      <a:gd name="T44" fmla="*/ 602 w 4371"/>
                      <a:gd name="T45" fmla="*/ 0 h 4720"/>
                      <a:gd name="T46" fmla="*/ 602 w 4371"/>
                      <a:gd name="T47" fmla="*/ 160 h 4720"/>
                      <a:gd name="T48" fmla="*/ 392 w 4371"/>
                      <a:gd name="T49" fmla="*/ 213 h 4720"/>
                      <a:gd name="T50" fmla="*/ 291 w 4371"/>
                      <a:gd name="T51" fmla="*/ 290 h 4720"/>
                      <a:gd name="T52" fmla="*/ 180 w 4371"/>
                      <a:gd name="T53" fmla="*/ 470 h 4720"/>
                      <a:gd name="T54" fmla="*/ 161 w 4371"/>
                      <a:gd name="T55" fmla="*/ 2909 h 4720"/>
                      <a:gd name="T56" fmla="*/ 197 w 4371"/>
                      <a:gd name="T57" fmla="*/ 3259 h 4720"/>
                      <a:gd name="T58" fmla="*/ 330 w 4371"/>
                      <a:gd name="T59" fmla="*/ 3624 h 4720"/>
                      <a:gd name="T60" fmla="*/ 546 w 4371"/>
                      <a:gd name="T61" fmla="*/ 3929 h 4720"/>
                      <a:gd name="T62" fmla="*/ 828 w 4371"/>
                      <a:gd name="T63" fmla="*/ 4174 h 4720"/>
                      <a:gd name="T64" fmla="*/ 1165 w 4371"/>
                      <a:gd name="T65" fmla="*/ 4360 h 4720"/>
                      <a:gd name="T66" fmla="*/ 1447 w 4371"/>
                      <a:gd name="T67" fmla="*/ 4461 h 4720"/>
                      <a:gd name="T68" fmla="*/ 2077 w 4371"/>
                      <a:gd name="T69" fmla="*/ 4560 h 4720"/>
                      <a:gd name="T70" fmla="*/ 2505 w 4371"/>
                      <a:gd name="T71" fmla="*/ 4543 h 4720"/>
                      <a:gd name="T72" fmla="*/ 3020 w 4371"/>
                      <a:gd name="T73" fmla="*/ 4429 h 4720"/>
                      <a:gd name="T74" fmla="*/ 3321 w 4371"/>
                      <a:gd name="T75" fmla="*/ 4304 h 4720"/>
                      <a:gd name="T76" fmla="*/ 3642 w 4371"/>
                      <a:gd name="T77" fmla="*/ 4099 h 4720"/>
                      <a:gd name="T78" fmla="*/ 3905 w 4371"/>
                      <a:gd name="T79" fmla="*/ 3834 h 4720"/>
                      <a:gd name="T80" fmla="*/ 4095 w 4371"/>
                      <a:gd name="T81" fmla="*/ 3509 h 4720"/>
                      <a:gd name="T82" fmla="*/ 4197 w 4371"/>
                      <a:gd name="T83" fmla="*/ 3124 h 4720"/>
                      <a:gd name="T84" fmla="*/ 4210 w 4371"/>
                      <a:gd name="T85" fmla="*/ 601 h 4720"/>
                      <a:gd name="T86" fmla="*/ 4158 w 4371"/>
                      <a:gd name="T87" fmla="*/ 390 h 4720"/>
                      <a:gd name="T88" fmla="*/ 4050 w 4371"/>
                      <a:gd name="T89" fmla="*/ 261 h 4720"/>
                      <a:gd name="T90" fmla="*/ 3814 w 4371"/>
                      <a:gd name="T91" fmla="*/ 161 h 4720"/>
                      <a:gd name="T92" fmla="*/ 3380 w 4371"/>
                      <a:gd name="T93" fmla="*/ 0 h 47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4371" h="4720">
                        <a:moveTo>
                          <a:pt x="3380" y="0"/>
                        </a:moveTo>
                        <a:lnTo>
                          <a:pt x="3769" y="0"/>
                        </a:lnTo>
                        <a:lnTo>
                          <a:pt x="3831" y="2"/>
                        </a:lnTo>
                        <a:lnTo>
                          <a:pt x="3948" y="26"/>
                        </a:lnTo>
                        <a:lnTo>
                          <a:pt x="4056" y="72"/>
                        </a:lnTo>
                        <a:lnTo>
                          <a:pt x="4152" y="137"/>
                        </a:lnTo>
                        <a:lnTo>
                          <a:pt x="4194" y="176"/>
                        </a:lnTo>
                        <a:lnTo>
                          <a:pt x="4234" y="218"/>
                        </a:lnTo>
                        <a:lnTo>
                          <a:pt x="4299" y="314"/>
                        </a:lnTo>
                        <a:lnTo>
                          <a:pt x="4345" y="422"/>
                        </a:lnTo>
                        <a:lnTo>
                          <a:pt x="4368" y="540"/>
                        </a:lnTo>
                        <a:lnTo>
                          <a:pt x="4371" y="601"/>
                        </a:lnTo>
                        <a:lnTo>
                          <a:pt x="4371" y="2909"/>
                        </a:lnTo>
                        <a:lnTo>
                          <a:pt x="4370" y="2990"/>
                        </a:lnTo>
                        <a:lnTo>
                          <a:pt x="4357" y="3146"/>
                        </a:lnTo>
                        <a:lnTo>
                          <a:pt x="4331" y="3294"/>
                        </a:lnTo>
                        <a:lnTo>
                          <a:pt x="4293" y="3435"/>
                        </a:lnTo>
                        <a:lnTo>
                          <a:pt x="4244" y="3569"/>
                        </a:lnTo>
                        <a:lnTo>
                          <a:pt x="4185" y="3696"/>
                        </a:lnTo>
                        <a:lnTo>
                          <a:pt x="4116" y="3815"/>
                        </a:lnTo>
                        <a:lnTo>
                          <a:pt x="4037" y="3928"/>
                        </a:lnTo>
                        <a:lnTo>
                          <a:pt x="3949" y="4031"/>
                        </a:lnTo>
                        <a:lnTo>
                          <a:pt x="3854" y="4129"/>
                        </a:lnTo>
                        <a:lnTo>
                          <a:pt x="3750" y="4219"/>
                        </a:lnTo>
                        <a:lnTo>
                          <a:pt x="3640" y="4301"/>
                        </a:lnTo>
                        <a:lnTo>
                          <a:pt x="3523" y="4376"/>
                        </a:lnTo>
                        <a:lnTo>
                          <a:pt x="3399" y="4443"/>
                        </a:lnTo>
                        <a:lnTo>
                          <a:pt x="3271" y="4504"/>
                        </a:lnTo>
                        <a:lnTo>
                          <a:pt x="3138" y="4557"/>
                        </a:lnTo>
                        <a:lnTo>
                          <a:pt x="3071" y="4580"/>
                        </a:lnTo>
                        <a:lnTo>
                          <a:pt x="2964" y="4613"/>
                        </a:lnTo>
                        <a:lnTo>
                          <a:pt x="2747" y="4667"/>
                        </a:lnTo>
                        <a:lnTo>
                          <a:pt x="2523" y="4701"/>
                        </a:lnTo>
                        <a:lnTo>
                          <a:pt x="2297" y="4718"/>
                        </a:lnTo>
                        <a:lnTo>
                          <a:pt x="2183" y="4720"/>
                        </a:lnTo>
                        <a:lnTo>
                          <a:pt x="2070" y="4718"/>
                        </a:lnTo>
                        <a:lnTo>
                          <a:pt x="1844" y="4701"/>
                        </a:lnTo>
                        <a:lnTo>
                          <a:pt x="1620" y="4667"/>
                        </a:lnTo>
                        <a:lnTo>
                          <a:pt x="1403" y="4615"/>
                        </a:lnTo>
                        <a:lnTo>
                          <a:pt x="1298" y="4580"/>
                        </a:lnTo>
                        <a:lnTo>
                          <a:pt x="1230" y="4557"/>
                        </a:lnTo>
                        <a:lnTo>
                          <a:pt x="1098" y="4504"/>
                        </a:lnTo>
                        <a:lnTo>
                          <a:pt x="969" y="4445"/>
                        </a:lnTo>
                        <a:lnTo>
                          <a:pt x="847" y="4377"/>
                        </a:lnTo>
                        <a:lnTo>
                          <a:pt x="730" y="4302"/>
                        </a:lnTo>
                        <a:lnTo>
                          <a:pt x="619" y="4219"/>
                        </a:lnTo>
                        <a:lnTo>
                          <a:pt x="516" y="4129"/>
                        </a:lnTo>
                        <a:lnTo>
                          <a:pt x="421" y="4033"/>
                        </a:lnTo>
                        <a:lnTo>
                          <a:pt x="333" y="3928"/>
                        </a:lnTo>
                        <a:lnTo>
                          <a:pt x="255" y="3817"/>
                        </a:lnTo>
                        <a:lnTo>
                          <a:pt x="186" y="3697"/>
                        </a:lnTo>
                        <a:lnTo>
                          <a:pt x="127" y="3570"/>
                        </a:lnTo>
                        <a:lnTo>
                          <a:pt x="78" y="3437"/>
                        </a:lnTo>
                        <a:lnTo>
                          <a:pt x="40" y="3295"/>
                        </a:lnTo>
                        <a:lnTo>
                          <a:pt x="14" y="3146"/>
                        </a:lnTo>
                        <a:lnTo>
                          <a:pt x="2" y="2990"/>
                        </a:lnTo>
                        <a:lnTo>
                          <a:pt x="0" y="2909"/>
                        </a:lnTo>
                        <a:lnTo>
                          <a:pt x="0" y="601"/>
                        </a:lnTo>
                        <a:lnTo>
                          <a:pt x="3" y="539"/>
                        </a:lnTo>
                        <a:lnTo>
                          <a:pt x="27" y="422"/>
                        </a:lnTo>
                        <a:lnTo>
                          <a:pt x="72" y="314"/>
                        </a:lnTo>
                        <a:lnTo>
                          <a:pt x="138" y="218"/>
                        </a:lnTo>
                        <a:lnTo>
                          <a:pt x="177" y="176"/>
                        </a:lnTo>
                        <a:lnTo>
                          <a:pt x="177" y="176"/>
                        </a:lnTo>
                        <a:lnTo>
                          <a:pt x="220" y="137"/>
                        </a:lnTo>
                        <a:lnTo>
                          <a:pt x="315" y="72"/>
                        </a:lnTo>
                        <a:lnTo>
                          <a:pt x="423" y="26"/>
                        </a:lnTo>
                        <a:lnTo>
                          <a:pt x="540" y="2"/>
                        </a:lnTo>
                        <a:lnTo>
                          <a:pt x="602" y="0"/>
                        </a:lnTo>
                        <a:lnTo>
                          <a:pt x="992" y="0"/>
                        </a:lnTo>
                        <a:lnTo>
                          <a:pt x="992" y="160"/>
                        </a:lnTo>
                        <a:lnTo>
                          <a:pt x="602" y="160"/>
                        </a:lnTo>
                        <a:lnTo>
                          <a:pt x="557" y="161"/>
                        </a:lnTo>
                        <a:lnTo>
                          <a:pt x="471" y="179"/>
                        </a:lnTo>
                        <a:lnTo>
                          <a:pt x="392" y="213"/>
                        </a:lnTo>
                        <a:lnTo>
                          <a:pt x="321" y="261"/>
                        </a:lnTo>
                        <a:lnTo>
                          <a:pt x="291" y="290"/>
                        </a:lnTo>
                        <a:lnTo>
                          <a:pt x="291" y="290"/>
                        </a:lnTo>
                        <a:lnTo>
                          <a:pt x="262" y="320"/>
                        </a:lnTo>
                        <a:lnTo>
                          <a:pt x="215" y="390"/>
                        </a:lnTo>
                        <a:lnTo>
                          <a:pt x="180" y="470"/>
                        </a:lnTo>
                        <a:lnTo>
                          <a:pt x="163" y="556"/>
                        </a:lnTo>
                        <a:lnTo>
                          <a:pt x="161" y="601"/>
                        </a:lnTo>
                        <a:lnTo>
                          <a:pt x="161" y="2909"/>
                        </a:lnTo>
                        <a:lnTo>
                          <a:pt x="163" y="2983"/>
                        </a:lnTo>
                        <a:lnTo>
                          <a:pt x="174" y="3124"/>
                        </a:lnTo>
                        <a:lnTo>
                          <a:pt x="197" y="3259"/>
                        </a:lnTo>
                        <a:lnTo>
                          <a:pt x="232" y="3388"/>
                        </a:lnTo>
                        <a:lnTo>
                          <a:pt x="277" y="3510"/>
                        </a:lnTo>
                        <a:lnTo>
                          <a:pt x="330" y="3624"/>
                        </a:lnTo>
                        <a:lnTo>
                          <a:pt x="393" y="3733"/>
                        </a:lnTo>
                        <a:lnTo>
                          <a:pt x="465" y="3834"/>
                        </a:lnTo>
                        <a:lnTo>
                          <a:pt x="546" y="3929"/>
                        </a:lnTo>
                        <a:lnTo>
                          <a:pt x="632" y="4018"/>
                        </a:lnTo>
                        <a:lnTo>
                          <a:pt x="727" y="4099"/>
                        </a:lnTo>
                        <a:lnTo>
                          <a:pt x="828" y="4174"/>
                        </a:lnTo>
                        <a:lnTo>
                          <a:pt x="935" y="4243"/>
                        </a:lnTo>
                        <a:lnTo>
                          <a:pt x="1047" y="4305"/>
                        </a:lnTo>
                        <a:lnTo>
                          <a:pt x="1165" y="4360"/>
                        </a:lnTo>
                        <a:lnTo>
                          <a:pt x="1286" y="4407"/>
                        </a:lnTo>
                        <a:lnTo>
                          <a:pt x="1348" y="4429"/>
                        </a:lnTo>
                        <a:lnTo>
                          <a:pt x="1447" y="4461"/>
                        </a:lnTo>
                        <a:lnTo>
                          <a:pt x="1652" y="4510"/>
                        </a:lnTo>
                        <a:lnTo>
                          <a:pt x="1862" y="4543"/>
                        </a:lnTo>
                        <a:lnTo>
                          <a:pt x="2077" y="4560"/>
                        </a:lnTo>
                        <a:lnTo>
                          <a:pt x="2183" y="4560"/>
                        </a:lnTo>
                        <a:lnTo>
                          <a:pt x="2291" y="4558"/>
                        </a:lnTo>
                        <a:lnTo>
                          <a:pt x="2505" y="4543"/>
                        </a:lnTo>
                        <a:lnTo>
                          <a:pt x="2715" y="4510"/>
                        </a:lnTo>
                        <a:lnTo>
                          <a:pt x="2921" y="4461"/>
                        </a:lnTo>
                        <a:lnTo>
                          <a:pt x="3020" y="4429"/>
                        </a:lnTo>
                        <a:lnTo>
                          <a:pt x="3082" y="4407"/>
                        </a:lnTo>
                        <a:lnTo>
                          <a:pt x="3203" y="4358"/>
                        </a:lnTo>
                        <a:lnTo>
                          <a:pt x="3321" y="4304"/>
                        </a:lnTo>
                        <a:lnTo>
                          <a:pt x="3434" y="4242"/>
                        </a:lnTo>
                        <a:lnTo>
                          <a:pt x="3542" y="4174"/>
                        </a:lnTo>
                        <a:lnTo>
                          <a:pt x="3642" y="4099"/>
                        </a:lnTo>
                        <a:lnTo>
                          <a:pt x="3737" y="4017"/>
                        </a:lnTo>
                        <a:lnTo>
                          <a:pt x="3825" y="3929"/>
                        </a:lnTo>
                        <a:lnTo>
                          <a:pt x="3905" y="3834"/>
                        </a:lnTo>
                        <a:lnTo>
                          <a:pt x="3978" y="3732"/>
                        </a:lnTo>
                        <a:lnTo>
                          <a:pt x="4041" y="3624"/>
                        </a:lnTo>
                        <a:lnTo>
                          <a:pt x="4095" y="3509"/>
                        </a:lnTo>
                        <a:lnTo>
                          <a:pt x="4139" y="3388"/>
                        </a:lnTo>
                        <a:lnTo>
                          <a:pt x="4174" y="3259"/>
                        </a:lnTo>
                        <a:lnTo>
                          <a:pt x="4197" y="3124"/>
                        </a:lnTo>
                        <a:lnTo>
                          <a:pt x="4210" y="2983"/>
                        </a:lnTo>
                        <a:lnTo>
                          <a:pt x="4210" y="2909"/>
                        </a:lnTo>
                        <a:lnTo>
                          <a:pt x="4210" y="601"/>
                        </a:lnTo>
                        <a:lnTo>
                          <a:pt x="4208" y="556"/>
                        </a:lnTo>
                        <a:lnTo>
                          <a:pt x="4191" y="470"/>
                        </a:lnTo>
                        <a:lnTo>
                          <a:pt x="4158" y="390"/>
                        </a:lnTo>
                        <a:lnTo>
                          <a:pt x="4109" y="320"/>
                        </a:lnTo>
                        <a:lnTo>
                          <a:pt x="4080" y="290"/>
                        </a:lnTo>
                        <a:lnTo>
                          <a:pt x="4050" y="261"/>
                        </a:lnTo>
                        <a:lnTo>
                          <a:pt x="3979" y="213"/>
                        </a:lnTo>
                        <a:lnTo>
                          <a:pt x="3900" y="179"/>
                        </a:lnTo>
                        <a:lnTo>
                          <a:pt x="3814" y="161"/>
                        </a:lnTo>
                        <a:lnTo>
                          <a:pt x="3769" y="160"/>
                        </a:lnTo>
                        <a:lnTo>
                          <a:pt x="3380" y="160"/>
                        </a:lnTo>
                        <a:lnTo>
                          <a:pt x="3380" y="0"/>
                        </a:lnTo>
                        <a:lnTo>
                          <a:pt x="338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7" name="Freeform 7"/>
                  <p:cNvSpPr>
                    <a:spLocks/>
                  </p:cNvSpPr>
                  <p:nvPr/>
                </p:nvSpPr>
                <p:spPr bwMode="auto">
                  <a:xfrm>
                    <a:off x="2766" y="1437"/>
                    <a:ext cx="1492" cy="738"/>
                  </a:xfrm>
                  <a:custGeom>
                    <a:avLst/>
                    <a:gdLst>
                      <a:gd name="T0" fmla="*/ 4477 w 4477"/>
                      <a:gd name="T1" fmla="*/ 352 h 2216"/>
                      <a:gd name="T2" fmla="*/ 4463 w 4477"/>
                      <a:gd name="T3" fmla="*/ 596 h 2216"/>
                      <a:gd name="T4" fmla="*/ 4398 w 4477"/>
                      <a:gd name="T5" fmla="*/ 895 h 2216"/>
                      <a:gd name="T6" fmla="*/ 4287 w 4477"/>
                      <a:gd name="T7" fmla="*/ 1163 h 2216"/>
                      <a:gd name="T8" fmla="*/ 4135 w 4477"/>
                      <a:gd name="T9" fmla="*/ 1401 h 2216"/>
                      <a:gd name="T10" fmla="*/ 3946 w 4477"/>
                      <a:gd name="T11" fmla="*/ 1608 h 2216"/>
                      <a:gd name="T12" fmla="*/ 3726 w 4477"/>
                      <a:gd name="T13" fmla="*/ 1787 h 2216"/>
                      <a:gd name="T14" fmla="*/ 3478 w 4477"/>
                      <a:gd name="T15" fmla="*/ 1934 h 2216"/>
                      <a:gd name="T16" fmla="*/ 3210 w 4477"/>
                      <a:gd name="T17" fmla="*/ 2050 h 2216"/>
                      <a:gd name="T18" fmla="*/ 3031 w 4477"/>
                      <a:gd name="T19" fmla="*/ 2108 h 2216"/>
                      <a:gd name="T20" fmla="*/ 2584 w 4477"/>
                      <a:gd name="T21" fmla="*/ 2197 h 2216"/>
                      <a:gd name="T22" fmla="*/ 2236 w 4477"/>
                      <a:gd name="T23" fmla="*/ 2216 h 2216"/>
                      <a:gd name="T24" fmla="*/ 1891 w 4477"/>
                      <a:gd name="T25" fmla="*/ 2197 h 2216"/>
                      <a:gd name="T26" fmla="*/ 1441 w 4477"/>
                      <a:gd name="T27" fmla="*/ 2108 h 2216"/>
                      <a:gd name="T28" fmla="*/ 1264 w 4477"/>
                      <a:gd name="T29" fmla="*/ 2050 h 2216"/>
                      <a:gd name="T30" fmla="*/ 996 w 4477"/>
                      <a:gd name="T31" fmla="*/ 1934 h 2216"/>
                      <a:gd name="T32" fmla="*/ 750 w 4477"/>
                      <a:gd name="T33" fmla="*/ 1787 h 2216"/>
                      <a:gd name="T34" fmla="*/ 530 w 4477"/>
                      <a:gd name="T35" fmla="*/ 1610 h 2216"/>
                      <a:gd name="T36" fmla="*/ 343 w 4477"/>
                      <a:gd name="T37" fmla="*/ 1402 h 2216"/>
                      <a:gd name="T38" fmla="*/ 190 w 4477"/>
                      <a:gd name="T39" fmla="*/ 1165 h 2216"/>
                      <a:gd name="T40" fmla="*/ 79 w 4477"/>
                      <a:gd name="T41" fmla="*/ 895 h 2216"/>
                      <a:gd name="T42" fmla="*/ 14 w 4477"/>
                      <a:gd name="T43" fmla="*/ 596 h 2216"/>
                      <a:gd name="T44" fmla="*/ 0 w 4477"/>
                      <a:gd name="T45" fmla="*/ 352 h 2216"/>
                      <a:gd name="T46" fmla="*/ 268 w 4477"/>
                      <a:gd name="T47" fmla="*/ 0 h 2216"/>
                      <a:gd name="T48" fmla="*/ 269 w 4477"/>
                      <a:gd name="T49" fmla="*/ 423 h 2216"/>
                      <a:gd name="T50" fmla="*/ 302 w 4477"/>
                      <a:gd name="T51" fmla="*/ 691 h 2216"/>
                      <a:gd name="T52" fmla="*/ 379 w 4477"/>
                      <a:gd name="T53" fmla="*/ 931 h 2216"/>
                      <a:gd name="T54" fmla="*/ 492 w 4477"/>
                      <a:gd name="T55" fmla="*/ 1147 h 2216"/>
                      <a:gd name="T56" fmla="*/ 639 w 4477"/>
                      <a:gd name="T57" fmla="*/ 1338 h 2216"/>
                      <a:gd name="T58" fmla="*/ 816 w 4477"/>
                      <a:gd name="T59" fmla="*/ 1502 h 2216"/>
                      <a:gd name="T60" fmla="*/ 1018 w 4477"/>
                      <a:gd name="T61" fmla="*/ 1641 h 2216"/>
                      <a:gd name="T62" fmla="*/ 1240 w 4477"/>
                      <a:gd name="T63" fmla="*/ 1754 h 2216"/>
                      <a:gd name="T64" fmla="*/ 1418 w 4477"/>
                      <a:gd name="T65" fmla="*/ 1821 h 2216"/>
                      <a:gd name="T66" fmla="*/ 1717 w 4477"/>
                      <a:gd name="T67" fmla="*/ 1901 h 2216"/>
                      <a:gd name="T68" fmla="*/ 2131 w 4477"/>
                      <a:gd name="T69" fmla="*/ 1950 h 2216"/>
                      <a:gd name="T70" fmla="*/ 2342 w 4477"/>
                      <a:gd name="T71" fmla="*/ 1950 h 2216"/>
                      <a:gd name="T72" fmla="*/ 2758 w 4477"/>
                      <a:gd name="T73" fmla="*/ 1901 h 2216"/>
                      <a:gd name="T74" fmla="*/ 3056 w 4477"/>
                      <a:gd name="T75" fmla="*/ 1821 h 2216"/>
                      <a:gd name="T76" fmla="*/ 3235 w 4477"/>
                      <a:gd name="T77" fmla="*/ 1754 h 2216"/>
                      <a:gd name="T78" fmla="*/ 3458 w 4477"/>
                      <a:gd name="T79" fmla="*/ 1640 h 2216"/>
                      <a:gd name="T80" fmla="*/ 3659 w 4477"/>
                      <a:gd name="T81" fmla="*/ 1502 h 2216"/>
                      <a:gd name="T82" fmla="*/ 3837 w 4477"/>
                      <a:gd name="T83" fmla="*/ 1338 h 2216"/>
                      <a:gd name="T84" fmla="*/ 3983 w 4477"/>
                      <a:gd name="T85" fmla="*/ 1147 h 2216"/>
                      <a:gd name="T86" fmla="*/ 4099 w 4477"/>
                      <a:gd name="T87" fmla="*/ 931 h 2216"/>
                      <a:gd name="T88" fmla="*/ 4175 w 4477"/>
                      <a:gd name="T89" fmla="*/ 689 h 2216"/>
                      <a:gd name="T90" fmla="*/ 4210 w 4477"/>
                      <a:gd name="T91" fmla="*/ 423 h 2216"/>
                      <a:gd name="T92" fmla="*/ 4210 w 4477"/>
                      <a:gd name="T93" fmla="*/ 0 h 2216"/>
                      <a:gd name="T94" fmla="*/ 4477 w 4477"/>
                      <a:gd name="T95" fmla="*/ 0 h 2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4477" h="2216">
                        <a:moveTo>
                          <a:pt x="4477" y="0"/>
                        </a:moveTo>
                        <a:lnTo>
                          <a:pt x="4477" y="352"/>
                        </a:lnTo>
                        <a:lnTo>
                          <a:pt x="4476" y="436"/>
                        </a:lnTo>
                        <a:lnTo>
                          <a:pt x="4463" y="596"/>
                        </a:lnTo>
                        <a:lnTo>
                          <a:pt x="4437" y="750"/>
                        </a:lnTo>
                        <a:lnTo>
                          <a:pt x="4398" y="895"/>
                        </a:lnTo>
                        <a:lnTo>
                          <a:pt x="4348" y="1032"/>
                        </a:lnTo>
                        <a:lnTo>
                          <a:pt x="4287" y="1163"/>
                        </a:lnTo>
                        <a:lnTo>
                          <a:pt x="4215" y="1286"/>
                        </a:lnTo>
                        <a:lnTo>
                          <a:pt x="4135" y="1401"/>
                        </a:lnTo>
                        <a:lnTo>
                          <a:pt x="4044" y="1509"/>
                        </a:lnTo>
                        <a:lnTo>
                          <a:pt x="3946" y="1608"/>
                        </a:lnTo>
                        <a:lnTo>
                          <a:pt x="3839" y="1702"/>
                        </a:lnTo>
                        <a:lnTo>
                          <a:pt x="3726" y="1787"/>
                        </a:lnTo>
                        <a:lnTo>
                          <a:pt x="3605" y="1863"/>
                        </a:lnTo>
                        <a:lnTo>
                          <a:pt x="3478" y="1934"/>
                        </a:lnTo>
                        <a:lnTo>
                          <a:pt x="3347" y="1996"/>
                        </a:lnTo>
                        <a:lnTo>
                          <a:pt x="3210" y="2050"/>
                        </a:lnTo>
                        <a:lnTo>
                          <a:pt x="3139" y="2074"/>
                        </a:lnTo>
                        <a:lnTo>
                          <a:pt x="3031" y="2108"/>
                        </a:lnTo>
                        <a:lnTo>
                          <a:pt x="2810" y="2161"/>
                        </a:lnTo>
                        <a:lnTo>
                          <a:pt x="2584" y="2197"/>
                        </a:lnTo>
                        <a:lnTo>
                          <a:pt x="2353" y="2215"/>
                        </a:lnTo>
                        <a:lnTo>
                          <a:pt x="2236" y="2216"/>
                        </a:lnTo>
                        <a:lnTo>
                          <a:pt x="2121" y="2215"/>
                        </a:lnTo>
                        <a:lnTo>
                          <a:pt x="1891" y="2197"/>
                        </a:lnTo>
                        <a:lnTo>
                          <a:pt x="1663" y="2161"/>
                        </a:lnTo>
                        <a:lnTo>
                          <a:pt x="1441" y="2108"/>
                        </a:lnTo>
                        <a:lnTo>
                          <a:pt x="1335" y="2075"/>
                        </a:lnTo>
                        <a:lnTo>
                          <a:pt x="1264" y="2050"/>
                        </a:lnTo>
                        <a:lnTo>
                          <a:pt x="1127" y="1996"/>
                        </a:lnTo>
                        <a:lnTo>
                          <a:pt x="996" y="1934"/>
                        </a:lnTo>
                        <a:lnTo>
                          <a:pt x="870" y="1865"/>
                        </a:lnTo>
                        <a:lnTo>
                          <a:pt x="750" y="1787"/>
                        </a:lnTo>
                        <a:lnTo>
                          <a:pt x="636" y="1702"/>
                        </a:lnTo>
                        <a:lnTo>
                          <a:pt x="530" y="1610"/>
                        </a:lnTo>
                        <a:lnTo>
                          <a:pt x="432" y="1510"/>
                        </a:lnTo>
                        <a:lnTo>
                          <a:pt x="343" y="1402"/>
                        </a:lnTo>
                        <a:lnTo>
                          <a:pt x="260" y="1287"/>
                        </a:lnTo>
                        <a:lnTo>
                          <a:pt x="190" y="1165"/>
                        </a:lnTo>
                        <a:lnTo>
                          <a:pt x="129" y="1034"/>
                        </a:lnTo>
                        <a:lnTo>
                          <a:pt x="79" y="895"/>
                        </a:lnTo>
                        <a:lnTo>
                          <a:pt x="42" y="750"/>
                        </a:lnTo>
                        <a:lnTo>
                          <a:pt x="14" y="596"/>
                        </a:lnTo>
                        <a:lnTo>
                          <a:pt x="1" y="436"/>
                        </a:lnTo>
                        <a:lnTo>
                          <a:pt x="0" y="352"/>
                        </a:lnTo>
                        <a:lnTo>
                          <a:pt x="0" y="0"/>
                        </a:lnTo>
                        <a:lnTo>
                          <a:pt x="268" y="0"/>
                        </a:lnTo>
                        <a:lnTo>
                          <a:pt x="268" y="352"/>
                        </a:lnTo>
                        <a:lnTo>
                          <a:pt x="269" y="423"/>
                        </a:lnTo>
                        <a:lnTo>
                          <a:pt x="281" y="560"/>
                        </a:lnTo>
                        <a:lnTo>
                          <a:pt x="302" y="691"/>
                        </a:lnTo>
                        <a:lnTo>
                          <a:pt x="335" y="815"/>
                        </a:lnTo>
                        <a:lnTo>
                          <a:pt x="379" y="931"/>
                        </a:lnTo>
                        <a:lnTo>
                          <a:pt x="432" y="1044"/>
                        </a:lnTo>
                        <a:lnTo>
                          <a:pt x="492" y="1147"/>
                        </a:lnTo>
                        <a:lnTo>
                          <a:pt x="563" y="1247"/>
                        </a:lnTo>
                        <a:lnTo>
                          <a:pt x="639" y="1338"/>
                        </a:lnTo>
                        <a:lnTo>
                          <a:pt x="724" y="1424"/>
                        </a:lnTo>
                        <a:lnTo>
                          <a:pt x="816" y="1502"/>
                        </a:lnTo>
                        <a:lnTo>
                          <a:pt x="914" y="1575"/>
                        </a:lnTo>
                        <a:lnTo>
                          <a:pt x="1018" y="1641"/>
                        </a:lnTo>
                        <a:lnTo>
                          <a:pt x="1126" y="1700"/>
                        </a:lnTo>
                        <a:lnTo>
                          <a:pt x="1240" y="1754"/>
                        </a:lnTo>
                        <a:lnTo>
                          <a:pt x="1358" y="1801"/>
                        </a:lnTo>
                        <a:lnTo>
                          <a:pt x="1418" y="1821"/>
                        </a:lnTo>
                        <a:lnTo>
                          <a:pt x="1515" y="1852"/>
                        </a:lnTo>
                        <a:lnTo>
                          <a:pt x="1717" y="1901"/>
                        </a:lnTo>
                        <a:lnTo>
                          <a:pt x="1922" y="1932"/>
                        </a:lnTo>
                        <a:lnTo>
                          <a:pt x="2131" y="1950"/>
                        </a:lnTo>
                        <a:lnTo>
                          <a:pt x="2236" y="1950"/>
                        </a:lnTo>
                        <a:lnTo>
                          <a:pt x="2342" y="1950"/>
                        </a:lnTo>
                        <a:lnTo>
                          <a:pt x="2552" y="1932"/>
                        </a:lnTo>
                        <a:lnTo>
                          <a:pt x="2758" y="1901"/>
                        </a:lnTo>
                        <a:lnTo>
                          <a:pt x="2958" y="1852"/>
                        </a:lnTo>
                        <a:lnTo>
                          <a:pt x="3056" y="1821"/>
                        </a:lnTo>
                        <a:lnTo>
                          <a:pt x="3116" y="1800"/>
                        </a:lnTo>
                        <a:lnTo>
                          <a:pt x="3235" y="1754"/>
                        </a:lnTo>
                        <a:lnTo>
                          <a:pt x="3348" y="1700"/>
                        </a:lnTo>
                        <a:lnTo>
                          <a:pt x="3458" y="1640"/>
                        </a:lnTo>
                        <a:lnTo>
                          <a:pt x="3561" y="1574"/>
                        </a:lnTo>
                        <a:lnTo>
                          <a:pt x="3659" y="1502"/>
                        </a:lnTo>
                        <a:lnTo>
                          <a:pt x="3752" y="1423"/>
                        </a:lnTo>
                        <a:lnTo>
                          <a:pt x="3837" y="1338"/>
                        </a:lnTo>
                        <a:lnTo>
                          <a:pt x="3914" y="1245"/>
                        </a:lnTo>
                        <a:lnTo>
                          <a:pt x="3983" y="1147"/>
                        </a:lnTo>
                        <a:lnTo>
                          <a:pt x="4045" y="1042"/>
                        </a:lnTo>
                        <a:lnTo>
                          <a:pt x="4099" y="931"/>
                        </a:lnTo>
                        <a:lnTo>
                          <a:pt x="4142" y="813"/>
                        </a:lnTo>
                        <a:lnTo>
                          <a:pt x="4175" y="689"/>
                        </a:lnTo>
                        <a:lnTo>
                          <a:pt x="4197" y="560"/>
                        </a:lnTo>
                        <a:lnTo>
                          <a:pt x="4210" y="423"/>
                        </a:lnTo>
                        <a:lnTo>
                          <a:pt x="4210" y="352"/>
                        </a:lnTo>
                        <a:lnTo>
                          <a:pt x="4210" y="0"/>
                        </a:lnTo>
                        <a:lnTo>
                          <a:pt x="4477" y="0"/>
                        </a:lnTo>
                        <a:lnTo>
                          <a:pt x="4477" y="0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8" name="Freeform 8"/>
                  <p:cNvSpPr>
                    <a:spLocks/>
                  </p:cNvSpPr>
                  <p:nvPr/>
                </p:nvSpPr>
                <p:spPr bwMode="auto">
                  <a:xfrm>
                    <a:off x="4421" y="2401"/>
                    <a:ext cx="494" cy="494"/>
                  </a:xfrm>
                  <a:custGeom>
                    <a:avLst/>
                    <a:gdLst>
                      <a:gd name="T0" fmla="*/ 778 w 1481"/>
                      <a:gd name="T1" fmla="*/ 0 h 1481"/>
                      <a:gd name="T2" fmla="*/ 925 w 1481"/>
                      <a:gd name="T3" fmla="*/ 23 h 1481"/>
                      <a:gd name="T4" fmla="*/ 1062 w 1481"/>
                      <a:gd name="T5" fmla="*/ 72 h 1481"/>
                      <a:gd name="T6" fmla="*/ 1184 w 1481"/>
                      <a:gd name="T7" fmla="*/ 147 h 1481"/>
                      <a:gd name="T8" fmla="*/ 1289 w 1481"/>
                      <a:gd name="T9" fmla="*/ 242 h 1481"/>
                      <a:gd name="T10" fmla="*/ 1374 w 1481"/>
                      <a:gd name="T11" fmla="*/ 356 h 1481"/>
                      <a:gd name="T12" fmla="*/ 1436 w 1481"/>
                      <a:gd name="T13" fmla="*/ 486 h 1481"/>
                      <a:gd name="T14" fmla="*/ 1472 w 1481"/>
                      <a:gd name="T15" fmla="*/ 627 h 1481"/>
                      <a:gd name="T16" fmla="*/ 1481 w 1481"/>
                      <a:gd name="T17" fmla="*/ 741 h 1481"/>
                      <a:gd name="T18" fmla="*/ 1472 w 1481"/>
                      <a:gd name="T19" fmla="*/ 853 h 1481"/>
                      <a:gd name="T20" fmla="*/ 1436 w 1481"/>
                      <a:gd name="T21" fmla="*/ 996 h 1481"/>
                      <a:gd name="T22" fmla="*/ 1374 w 1481"/>
                      <a:gd name="T23" fmla="*/ 1124 h 1481"/>
                      <a:gd name="T24" fmla="*/ 1289 w 1481"/>
                      <a:gd name="T25" fmla="*/ 1239 h 1481"/>
                      <a:gd name="T26" fmla="*/ 1184 w 1481"/>
                      <a:gd name="T27" fmla="*/ 1334 h 1481"/>
                      <a:gd name="T28" fmla="*/ 1062 w 1481"/>
                      <a:gd name="T29" fmla="*/ 1408 h 1481"/>
                      <a:gd name="T30" fmla="*/ 925 w 1481"/>
                      <a:gd name="T31" fmla="*/ 1458 h 1481"/>
                      <a:gd name="T32" fmla="*/ 778 w 1481"/>
                      <a:gd name="T33" fmla="*/ 1480 h 1481"/>
                      <a:gd name="T34" fmla="*/ 702 w 1481"/>
                      <a:gd name="T35" fmla="*/ 1480 h 1481"/>
                      <a:gd name="T36" fmla="*/ 555 w 1481"/>
                      <a:gd name="T37" fmla="*/ 1458 h 1481"/>
                      <a:gd name="T38" fmla="*/ 419 w 1481"/>
                      <a:gd name="T39" fmla="*/ 1408 h 1481"/>
                      <a:gd name="T40" fmla="*/ 297 w 1481"/>
                      <a:gd name="T41" fmla="*/ 1334 h 1481"/>
                      <a:gd name="T42" fmla="*/ 192 w 1481"/>
                      <a:gd name="T43" fmla="*/ 1239 h 1481"/>
                      <a:gd name="T44" fmla="*/ 107 w 1481"/>
                      <a:gd name="T45" fmla="*/ 1124 h 1481"/>
                      <a:gd name="T46" fmla="*/ 45 w 1481"/>
                      <a:gd name="T47" fmla="*/ 996 h 1481"/>
                      <a:gd name="T48" fmla="*/ 7 w 1481"/>
                      <a:gd name="T49" fmla="*/ 853 h 1481"/>
                      <a:gd name="T50" fmla="*/ 0 w 1481"/>
                      <a:gd name="T51" fmla="*/ 741 h 1481"/>
                      <a:gd name="T52" fmla="*/ 7 w 1481"/>
                      <a:gd name="T53" fmla="*/ 627 h 1481"/>
                      <a:gd name="T54" fmla="*/ 45 w 1481"/>
                      <a:gd name="T55" fmla="*/ 486 h 1481"/>
                      <a:gd name="T56" fmla="*/ 107 w 1481"/>
                      <a:gd name="T57" fmla="*/ 356 h 1481"/>
                      <a:gd name="T58" fmla="*/ 192 w 1481"/>
                      <a:gd name="T59" fmla="*/ 242 h 1481"/>
                      <a:gd name="T60" fmla="*/ 297 w 1481"/>
                      <a:gd name="T61" fmla="*/ 147 h 1481"/>
                      <a:gd name="T62" fmla="*/ 419 w 1481"/>
                      <a:gd name="T63" fmla="*/ 72 h 1481"/>
                      <a:gd name="T64" fmla="*/ 555 w 1481"/>
                      <a:gd name="T65" fmla="*/ 23 h 1481"/>
                      <a:gd name="T66" fmla="*/ 702 w 1481"/>
                      <a:gd name="T67" fmla="*/ 0 h 14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481" h="1481">
                        <a:moveTo>
                          <a:pt x="740" y="0"/>
                        </a:moveTo>
                        <a:lnTo>
                          <a:pt x="778" y="0"/>
                        </a:lnTo>
                        <a:lnTo>
                          <a:pt x="853" y="8"/>
                        </a:lnTo>
                        <a:lnTo>
                          <a:pt x="925" y="23"/>
                        </a:lnTo>
                        <a:lnTo>
                          <a:pt x="995" y="45"/>
                        </a:lnTo>
                        <a:lnTo>
                          <a:pt x="1062" y="72"/>
                        </a:lnTo>
                        <a:lnTo>
                          <a:pt x="1125" y="107"/>
                        </a:lnTo>
                        <a:lnTo>
                          <a:pt x="1184" y="147"/>
                        </a:lnTo>
                        <a:lnTo>
                          <a:pt x="1239" y="192"/>
                        </a:lnTo>
                        <a:lnTo>
                          <a:pt x="1289" y="242"/>
                        </a:lnTo>
                        <a:lnTo>
                          <a:pt x="1334" y="297"/>
                        </a:lnTo>
                        <a:lnTo>
                          <a:pt x="1374" y="356"/>
                        </a:lnTo>
                        <a:lnTo>
                          <a:pt x="1407" y="420"/>
                        </a:lnTo>
                        <a:lnTo>
                          <a:pt x="1436" y="486"/>
                        </a:lnTo>
                        <a:lnTo>
                          <a:pt x="1458" y="555"/>
                        </a:lnTo>
                        <a:lnTo>
                          <a:pt x="1472" y="627"/>
                        </a:lnTo>
                        <a:lnTo>
                          <a:pt x="1481" y="702"/>
                        </a:lnTo>
                        <a:lnTo>
                          <a:pt x="1481" y="741"/>
                        </a:lnTo>
                        <a:lnTo>
                          <a:pt x="1481" y="778"/>
                        </a:lnTo>
                        <a:lnTo>
                          <a:pt x="1472" y="853"/>
                        </a:lnTo>
                        <a:lnTo>
                          <a:pt x="1458" y="925"/>
                        </a:lnTo>
                        <a:lnTo>
                          <a:pt x="1436" y="996"/>
                        </a:lnTo>
                        <a:lnTo>
                          <a:pt x="1407" y="1062"/>
                        </a:lnTo>
                        <a:lnTo>
                          <a:pt x="1374" y="1124"/>
                        </a:lnTo>
                        <a:lnTo>
                          <a:pt x="1334" y="1183"/>
                        </a:lnTo>
                        <a:lnTo>
                          <a:pt x="1289" y="1239"/>
                        </a:lnTo>
                        <a:lnTo>
                          <a:pt x="1239" y="1288"/>
                        </a:lnTo>
                        <a:lnTo>
                          <a:pt x="1184" y="1334"/>
                        </a:lnTo>
                        <a:lnTo>
                          <a:pt x="1125" y="1374"/>
                        </a:lnTo>
                        <a:lnTo>
                          <a:pt x="1062" y="1408"/>
                        </a:lnTo>
                        <a:lnTo>
                          <a:pt x="995" y="1436"/>
                        </a:lnTo>
                        <a:lnTo>
                          <a:pt x="925" y="1458"/>
                        </a:lnTo>
                        <a:lnTo>
                          <a:pt x="853" y="1472"/>
                        </a:lnTo>
                        <a:lnTo>
                          <a:pt x="778" y="1480"/>
                        </a:lnTo>
                        <a:lnTo>
                          <a:pt x="740" y="1481"/>
                        </a:lnTo>
                        <a:lnTo>
                          <a:pt x="702" y="1480"/>
                        </a:lnTo>
                        <a:lnTo>
                          <a:pt x="627" y="1472"/>
                        </a:lnTo>
                        <a:lnTo>
                          <a:pt x="555" y="1458"/>
                        </a:lnTo>
                        <a:lnTo>
                          <a:pt x="485" y="1436"/>
                        </a:lnTo>
                        <a:lnTo>
                          <a:pt x="419" y="1408"/>
                        </a:lnTo>
                        <a:lnTo>
                          <a:pt x="356" y="1374"/>
                        </a:lnTo>
                        <a:lnTo>
                          <a:pt x="297" y="1334"/>
                        </a:lnTo>
                        <a:lnTo>
                          <a:pt x="242" y="1288"/>
                        </a:lnTo>
                        <a:lnTo>
                          <a:pt x="192" y="1239"/>
                        </a:lnTo>
                        <a:lnTo>
                          <a:pt x="147" y="1183"/>
                        </a:lnTo>
                        <a:lnTo>
                          <a:pt x="107" y="1124"/>
                        </a:lnTo>
                        <a:lnTo>
                          <a:pt x="72" y="1062"/>
                        </a:lnTo>
                        <a:lnTo>
                          <a:pt x="45" y="996"/>
                        </a:lnTo>
                        <a:lnTo>
                          <a:pt x="23" y="925"/>
                        </a:lnTo>
                        <a:lnTo>
                          <a:pt x="7" y="853"/>
                        </a:lnTo>
                        <a:lnTo>
                          <a:pt x="0" y="778"/>
                        </a:lnTo>
                        <a:lnTo>
                          <a:pt x="0" y="741"/>
                        </a:lnTo>
                        <a:lnTo>
                          <a:pt x="0" y="702"/>
                        </a:lnTo>
                        <a:lnTo>
                          <a:pt x="7" y="627"/>
                        </a:lnTo>
                        <a:lnTo>
                          <a:pt x="23" y="555"/>
                        </a:lnTo>
                        <a:lnTo>
                          <a:pt x="45" y="486"/>
                        </a:lnTo>
                        <a:lnTo>
                          <a:pt x="72" y="420"/>
                        </a:lnTo>
                        <a:lnTo>
                          <a:pt x="107" y="356"/>
                        </a:lnTo>
                        <a:lnTo>
                          <a:pt x="147" y="297"/>
                        </a:lnTo>
                        <a:lnTo>
                          <a:pt x="192" y="242"/>
                        </a:lnTo>
                        <a:lnTo>
                          <a:pt x="242" y="192"/>
                        </a:lnTo>
                        <a:lnTo>
                          <a:pt x="297" y="147"/>
                        </a:lnTo>
                        <a:lnTo>
                          <a:pt x="356" y="107"/>
                        </a:lnTo>
                        <a:lnTo>
                          <a:pt x="419" y="72"/>
                        </a:lnTo>
                        <a:lnTo>
                          <a:pt x="485" y="45"/>
                        </a:lnTo>
                        <a:lnTo>
                          <a:pt x="555" y="23"/>
                        </a:lnTo>
                        <a:lnTo>
                          <a:pt x="627" y="8"/>
                        </a:lnTo>
                        <a:lnTo>
                          <a:pt x="702" y="0"/>
                        </a:lnTo>
                        <a:lnTo>
                          <a:pt x="740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" name="Freeform 9"/>
                  <p:cNvSpPr>
                    <a:spLocks/>
                  </p:cNvSpPr>
                  <p:nvPr/>
                </p:nvSpPr>
                <p:spPr bwMode="auto">
                  <a:xfrm>
                    <a:off x="4453" y="2433"/>
                    <a:ext cx="430" cy="430"/>
                  </a:xfrm>
                  <a:custGeom>
                    <a:avLst/>
                    <a:gdLst>
                      <a:gd name="T0" fmla="*/ 646 w 1292"/>
                      <a:gd name="T1" fmla="*/ 0 h 1292"/>
                      <a:gd name="T2" fmla="*/ 713 w 1292"/>
                      <a:gd name="T3" fmla="*/ 3 h 1292"/>
                      <a:gd name="T4" fmla="*/ 839 w 1292"/>
                      <a:gd name="T5" fmla="*/ 29 h 1292"/>
                      <a:gd name="T6" fmla="*/ 955 w 1292"/>
                      <a:gd name="T7" fmla="*/ 78 h 1292"/>
                      <a:gd name="T8" fmla="*/ 1058 w 1292"/>
                      <a:gd name="T9" fmla="*/ 147 h 1292"/>
                      <a:gd name="T10" fmla="*/ 1145 w 1292"/>
                      <a:gd name="T11" fmla="*/ 235 h 1292"/>
                      <a:gd name="T12" fmla="*/ 1215 w 1292"/>
                      <a:gd name="T13" fmla="*/ 337 h 1292"/>
                      <a:gd name="T14" fmla="*/ 1264 w 1292"/>
                      <a:gd name="T15" fmla="*/ 454 h 1292"/>
                      <a:gd name="T16" fmla="*/ 1290 w 1292"/>
                      <a:gd name="T17" fmla="*/ 580 h 1292"/>
                      <a:gd name="T18" fmla="*/ 1292 w 1292"/>
                      <a:gd name="T19" fmla="*/ 647 h 1292"/>
                      <a:gd name="T20" fmla="*/ 1290 w 1292"/>
                      <a:gd name="T21" fmla="*/ 713 h 1292"/>
                      <a:gd name="T22" fmla="*/ 1264 w 1292"/>
                      <a:gd name="T23" fmla="*/ 838 h 1292"/>
                      <a:gd name="T24" fmla="*/ 1215 w 1292"/>
                      <a:gd name="T25" fmla="*/ 955 h 1292"/>
                      <a:gd name="T26" fmla="*/ 1145 w 1292"/>
                      <a:gd name="T27" fmla="*/ 1057 h 1292"/>
                      <a:gd name="T28" fmla="*/ 1058 w 1292"/>
                      <a:gd name="T29" fmla="*/ 1145 h 1292"/>
                      <a:gd name="T30" fmla="*/ 955 w 1292"/>
                      <a:gd name="T31" fmla="*/ 1216 h 1292"/>
                      <a:gd name="T32" fmla="*/ 839 w 1292"/>
                      <a:gd name="T33" fmla="*/ 1265 h 1292"/>
                      <a:gd name="T34" fmla="*/ 713 w 1292"/>
                      <a:gd name="T35" fmla="*/ 1290 h 1292"/>
                      <a:gd name="T36" fmla="*/ 646 w 1292"/>
                      <a:gd name="T37" fmla="*/ 1292 h 1292"/>
                      <a:gd name="T38" fmla="*/ 580 w 1292"/>
                      <a:gd name="T39" fmla="*/ 1290 h 1292"/>
                      <a:gd name="T40" fmla="*/ 453 w 1292"/>
                      <a:gd name="T41" fmla="*/ 1265 h 1292"/>
                      <a:gd name="T42" fmla="*/ 338 w 1292"/>
                      <a:gd name="T43" fmla="*/ 1216 h 1292"/>
                      <a:gd name="T44" fmla="*/ 234 w 1292"/>
                      <a:gd name="T45" fmla="*/ 1145 h 1292"/>
                      <a:gd name="T46" fmla="*/ 147 w 1292"/>
                      <a:gd name="T47" fmla="*/ 1057 h 1292"/>
                      <a:gd name="T48" fmla="*/ 77 w 1292"/>
                      <a:gd name="T49" fmla="*/ 955 h 1292"/>
                      <a:gd name="T50" fmla="*/ 29 w 1292"/>
                      <a:gd name="T51" fmla="*/ 838 h 1292"/>
                      <a:gd name="T52" fmla="*/ 3 w 1292"/>
                      <a:gd name="T53" fmla="*/ 713 h 1292"/>
                      <a:gd name="T54" fmla="*/ 0 w 1292"/>
                      <a:gd name="T55" fmla="*/ 647 h 1292"/>
                      <a:gd name="T56" fmla="*/ 3 w 1292"/>
                      <a:gd name="T57" fmla="*/ 580 h 1292"/>
                      <a:gd name="T58" fmla="*/ 29 w 1292"/>
                      <a:gd name="T59" fmla="*/ 454 h 1292"/>
                      <a:gd name="T60" fmla="*/ 77 w 1292"/>
                      <a:gd name="T61" fmla="*/ 337 h 1292"/>
                      <a:gd name="T62" fmla="*/ 147 w 1292"/>
                      <a:gd name="T63" fmla="*/ 235 h 1292"/>
                      <a:gd name="T64" fmla="*/ 234 w 1292"/>
                      <a:gd name="T65" fmla="*/ 147 h 1292"/>
                      <a:gd name="T66" fmla="*/ 338 w 1292"/>
                      <a:gd name="T67" fmla="*/ 78 h 1292"/>
                      <a:gd name="T68" fmla="*/ 453 w 1292"/>
                      <a:gd name="T69" fmla="*/ 29 h 1292"/>
                      <a:gd name="T70" fmla="*/ 580 w 1292"/>
                      <a:gd name="T71" fmla="*/ 3 h 1292"/>
                      <a:gd name="T72" fmla="*/ 646 w 1292"/>
                      <a:gd name="T73" fmla="*/ 0 h 12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292" h="1292">
                        <a:moveTo>
                          <a:pt x="646" y="0"/>
                        </a:moveTo>
                        <a:lnTo>
                          <a:pt x="713" y="3"/>
                        </a:lnTo>
                        <a:lnTo>
                          <a:pt x="839" y="29"/>
                        </a:lnTo>
                        <a:lnTo>
                          <a:pt x="955" y="78"/>
                        </a:lnTo>
                        <a:lnTo>
                          <a:pt x="1058" y="147"/>
                        </a:lnTo>
                        <a:lnTo>
                          <a:pt x="1145" y="235"/>
                        </a:lnTo>
                        <a:lnTo>
                          <a:pt x="1215" y="337"/>
                        </a:lnTo>
                        <a:lnTo>
                          <a:pt x="1264" y="454"/>
                        </a:lnTo>
                        <a:lnTo>
                          <a:pt x="1290" y="580"/>
                        </a:lnTo>
                        <a:lnTo>
                          <a:pt x="1292" y="647"/>
                        </a:lnTo>
                        <a:lnTo>
                          <a:pt x="1290" y="713"/>
                        </a:lnTo>
                        <a:lnTo>
                          <a:pt x="1264" y="838"/>
                        </a:lnTo>
                        <a:lnTo>
                          <a:pt x="1215" y="955"/>
                        </a:lnTo>
                        <a:lnTo>
                          <a:pt x="1145" y="1057"/>
                        </a:lnTo>
                        <a:lnTo>
                          <a:pt x="1058" y="1145"/>
                        </a:lnTo>
                        <a:lnTo>
                          <a:pt x="955" y="1216"/>
                        </a:lnTo>
                        <a:lnTo>
                          <a:pt x="839" y="1265"/>
                        </a:lnTo>
                        <a:lnTo>
                          <a:pt x="713" y="1290"/>
                        </a:lnTo>
                        <a:lnTo>
                          <a:pt x="646" y="1292"/>
                        </a:lnTo>
                        <a:lnTo>
                          <a:pt x="580" y="1290"/>
                        </a:lnTo>
                        <a:lnTo>
                          <a:pt x="453" y="1265"/>
                        </a:lnTo>
                        <a:lnTo>
                          <a:pt x="338" y="1216"/>
                        </a:lnTo>
                        <a:lnTo>
                          <a:pt x="234" y="1145"/>
                        </a:lnTo>
                        <a:lnTo>
                          <a:pt x="147" y="1057"/>
                        </a:lnTo>
                        <a:lnTo>
                          <a:pt x="77" y="955"/>
                        </a:lnTo>
                        <a:lnTo>
                          <a:pt x="29" y="838"/>
                        </a:lnTo>
                        <a:lnTo>
                          <a:pt x="3" y="713"/>
                        </a:lnTo>
                        <a:lnTo>
                          <a:pt x="0" y="647"/>
                        </a:lnTo>
                        <a:lnTo>
                          <a:pt x="3" y="580"/>
                        </a:lnTo>
                        <a:lnTo>
                          <a:pt x="29" y="454"/>
                        </a:lnTo>
                        <a:lnTo>
                          <a:pt x="77" y="337"/>
                        </a:lnTo>
                        <a:lnTo>
                          <a:pt x="147" y="235"/>
                        </a:lnTo>
                        <a:lnTo>
                          <a:pt x="234" y="147"/>
                        </a:lnTo>
                        <a:lnTo>
                          <a:pt x="338" y="78"/>
                        </a:lnTo>
                        <a:lnTo>
                          <a:pt x="453" y="29"/>
                        </a:lnTo>
                        <a:lnTo>
                          <a:pt x="580" y="3"/>
                        </a:lnTo>
                        <a:lnTo>
                          <a:pt x="646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0" name="Freeform 10"/>
                  <p:cNvSpPr>
                    <a:spLocks/>
                  </p:cNvSpPr>
                  <p:nvPr/>
                </p:nvSpPr>
                <p:spPr bwMode="auto">
                  <a:xfrm>
                    <a:off x="4499" y="2479"/>
                    <a:ext cx="339" cy="339"/>
                  </a:xfrm>
                  <a:custGeom>
                    <a:avLst/>
                    <a:gdLst>
                      <a:gd name="T0" fmla="*/ 508 w 1017"/>
                      <a:gd name="T1" fmla="*/ 0 h 1017"/>
                      <a:gd name="T2" fmla="*/ 560 w 1017"/>
                      <a:gd name="T3" fmla="*/ 2 h 1017"/>
                      <a:gd name="T4" fmla="*/ 660 w 1017"/>
                      <a:gd name="T5" fmla="*/ 22 h 1017"/>
                      <a:gd name="T6" fmla="*/ 750 w 1017"/>
                      <a:gd name="T7" fmla="*/ 61 h 1017"/>
                      <a:gd name="T8" fmla="*/ 832 w 1017"/>
                      <a:gd name="T9" fmla="*/ 116 h 1017"/>
                      <a:gd name="T10" fmla="*/ 902 w 1017"/>
                      <a:gd name="T11" fmla="*/ 185 h 1017"/>
                      <a:gd name="T12" fmla="*/ 956 w 1017"/>
                      <a:gd name="T13" fmla="*/ 265 h 1017"/>
                      <a:gd name="T14" fmla="*/ 995 w 1017"/>
                      <a:gd name="T15" fmla="*/ 356 h 1017"/>
                      <a:gd name="T16" fmla="*/ 1015 w 1017"/>
                      <a:gd name="T17" fmla="*/ 455 h 1017"/>
                      <a:gd name="T18" fmla="*/ 1017 w 1017"/>
                      <a:gd name="T19" fmla="*/ 509 h 1017"/>
                      <a:gd name="T20" fmla="*/ 1015 w 1017"/>
                      <a:gd name="T21" fmla="*/ 561 h 1017"/>
                      <a:gd name="T22" fmla="*/ 995 w 1017"/>
                      <a:gd name="T23" fmla="*/ 660 h 1017"/>
                      <a:gd name="T24" fmla="*/ 956 w 1017"/>
                      <a:gd name="T25" fmla="*/ 751 h 1017"/>
                      <a:gd name="T26" fmla="*/ 902 w 1017"/>
                      <a:gd name="T27" fmla="*/ 833 h 1017"/>
                      <a:gd name="T28" fmla="*/ 832 w 1017"/>
                      <a:gd name="T29" fmla="*/ 902 h 1017"/>
                      <a:gd name="T30" fmla="*/ 750 w 1017"/>
                      <a:gd name="T31" fmla="*/ 957 h 1017"/>
                      <a:gd name="T32" fmla="*/ 660 w 1017"/>
                      <a:gd name="T33" fmla="*/ 994 h 1017"/>
                      <a:gd name="T34" fmla="*/ 560 w 1017"/>
                      <a:gd name="T35" fmla="*/ 1016 h 1017"/>
                      <a:gd name="T36" fmla="*/ 508 w 1017"/>
                      <a:gd name="T37" fmla="*/ 1017 h 1017"/>
                      <a:gd name="T38" fmla="*/ 457 w 1017"/>
                      <a:gd name="T39" fmla="*/ 1016 h 1017"/>
                      <a:gd name="T40" fmla="*/ 357 w 1017"/>
                      <a:gd name="T41" fmla="*/ 994 h 1017"/>
                      <a:gd name="T42" fmla="*/ 265 w 1017"/>
                      <a:gd name="T43" fmla="*/ 957 h 1017"/>
                      <a:gd name="T44" fmla="*/ 184 w 1017"/>
                      <a:gd name="T45" fmla="*/ 902 h 1017"/>
                      <a:gd name="T46" fmla="*/ 115 w 1017"/>
                      <a:gd name="T47" fmla="*/ 833 h 1017"/>
                      <a:gd name="T48" fmla="*/ 60 w 1017"/>
                      <a:gd name="T49" fmla="*/ 751 h 1017"/>
                      <a:gd name="T50" fmla="*/ 22 w 1017"/>
                      <a:gd name="T51" fmla="*/ 660 h 1017"/>
                      <a:gd name="T52" fmla="*/ 1 w 1017"/>
                      <a:gd name="T53" fmla="*/ 561 h 1017"/>
                      <a:gd name="T54" fmla="*/ 0 w 1017"/>
                      <a:gd name="T55" fmla="*/ 509 h 1017"/>
                      <a:gd name="T56" fmla="*/ 1 w 1017"/>
                      <a:gd name="T57" fmla="*/ 455 h 1017"/>
                      <a:gd name="T58" fmla="*/ 22 w 1017"/>
                      <a:gd name="T59" fmla="*/ 356 h 1017"/>
                      <a:gd name="T60" fmla="*/ 60 w 1017"/>
                      <a:gd name="T61" fmla="*/ 265 h 1017"/>
                      <a:gd name="T62" fmla="*/ 115 w 1017"/>
                      <a:gd name="T63" fmla="*/ 185 h 1017"/>
                      <a:gd name="T64" fmla="*/ 184 w 1017"/>
                      <a:gd name="T65" fmla="*/ 116 h 1017"/>
                      <a:gd name="T66" fmla="*/ 265 w 1017"/>
                      <a:gd name="T67" fmla="*/ 61 h 1017"/>
                      <a:gd name="T68" fmla="*/ 357 w 1017"/>
                      <a:gd name="T69" fmla="*/ 22 h 1017"/>
                      <a:gd name="T70" fmla="*/ 457 w 1017"/>
                      <a:gd name="T71" fmla="*/ 2 h 1017"/>
                      <a:gd name="T72" fmla="*/ 508 w 1017"/>
                      <a:gd name="T73" fmla="*/ 0 h 10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17" h="1017">
                        <a:moveTo>
                          <a:pt x="508" y="0"/>
                        </a:moveTo>
                        <a:lnTo>
                          <a:pt x="560" y="2"/>
                        </a:lnTo>
                        <a:lnTo>
                          <a:pt x="660" y="22"/>
                        </a:lnTo>
                        <a:lnTo>
                          <a:pt x="750" y="61"/>
                        </a:lnTo>
                        <a:lnTo>
                          <a:pt x="832" y="116"/>
                        </a:lnTo>
                        <a:lnTo>
                          <a:pt x="902" y="185"/>
                        </a:lnTo>
                        <a:lnTo>
                          <a:pt x="956" y="265"/>
                        </a:lnTo>
                        <a:lnTo>
                          <a:pt x="995" y="356"/>
                        </a:lnTo>
                        <a:lnTo>
                          <a:pt x="1015" y="455"/>
                        </a:lnTo>
                        <a:lnTo>
                          <a:pt x="1017" y="509"/>
                        </a:lnTo>
                        <a:lnTo>
                          <a:pt x="1015" y="561"/>
                        </a:lnTo>
                        <a:lnTo>
                          <a:pt x="995" y="660"/>
                        </a:lnTo>
                        <a:lnTo>
                          <a:pt x="956" y="751"/>
                        </a:lnTo>
                        <a:lnTo>
                          <a:pt x="902" y="833"/>
                        </a:lnTo>
                        <a:lnTo>
                          <a:pt x="832" y="902"/>
                        </a:lnTo>
                        <a:lnTo>
                          <a:pt x="750" y="957"/>
                        </a:lnTo>
                        <a:lnTo>
                          <a:pt x="660" y="994"/>
                        </a:lnTo>
                        <a:lnTo>
                          <a:pt x="560" y="1016"/>
                        </a:lnTo>
                        <a:lnTo>
                          <a:pt x="508" y="1017"/>
                        </a:lnTo>
                        <a:lnTo>
                          <a:pt x="457" y="1016"/>
                        </a:lnTo>
                        <a:lnTo>
                          <a:pt x="357" y="994"/>
                        </a:lnTo>
                        <a:lnTo>
                          <a:pt x="265" y="957"/>
                        </a:lnTo>
                        <a:lnTo>
                          <a:pt x="184" y="902"/>
                        </a:lnTo>
                        <a:lnTo>
                          <a:pt x="115" y="833"/>
                        </a:lnTo>
                        <a:lnTo>
                          <a:pt x="60" y="751"/>
                        </a:lnTo>
                        <a:lnTo>
                          <a:pt x="22" y="660"/>
                        </a:lnTo>
                        <a:lnTo>
                          <a:pt x="1" y="561"/>
                        </a:lnTo>
                        <a:lnTo>
                          <a:pt x="0" y="509"/>
                        </a:lnTo>
                        <a:lnTo>
                          <a:pt x="1" y="455"/>
                        </a:lnTo>
                        <a:lnTo>
                          <a:pt x="22" y="356"/>
                        </a:lnTo>
                        <a:lnTo>
                          <a:pt x="60" y="265"/>
                        </a:lnTo>
                        <a:lnTo>
                          <a:pt x="115" y="185"/>
                        </a:lnTo>
                        <a:lnTo>
                          <a:pt x="184" y="116"/>
                        </a:lnTo>
                        <a:lnTo>
                          <a:pt x="265" y="61"/>
                        </a:lnTo>
                        <a:lnTo>
                          <a:pt x="357" y="22"/>
                        </a:lnTo>
                        <a:lnTo>
                          <a:pt x="457" y="2"/>
                        </a:lnTo>
                        <a:lnTo>
                          <a:pt x="508" y="0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1" name="Freeform 11"/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58" cy="257"/>
                  </a:xfrm>
                  <a:custGeom>
                    <a:avLst/>
                    <a:gdLst>
                      <a:gd name="T0" fmla="*/ 386 w 772"/>
                      <a:gd name="T1" fmla="*/ 0 h 772"/>
                      <a:gd name="T2" fmla="*/ 425 w 772"/>
                      <a:gd name="T3" fmla="*/ 1 h 772"/>
                      <a:gd name="T4" fmla="*/ 502 w 772"/>
                      <a:gd name="T5" fmla="*/ 16 h 772"/>
                      <a:gd name="T6" fmla="*/ 571 w 772"/>
                      <a:gd name="T7" fmla="*/ 46 h 772"/>
                      <a:gd name="T8" fmla="*/ 633 w 772"/>
                      <a:gd name="T9" fmla="*/ 88 h 772"/>
                      <a:gd name="T10" fmla="*/ 685 w 772"/>
                      <a:gd name="T11" fmla="*/ 139 h 772"/>
                      <a:gd name="T12" fmla="*/ 726 w 772"/>
                      <a:gd name="T13" fmla="*/ 201 h 772"/>
                      <a:gd name="T14" fmla="*/ 755 w 772"/>
                      <a:gd name="T15" fmla="*/ 270 h 772"/>
                      <a:gd name="T16" fmla="*/ 771 w 772"/>
                      <a:gd name="T17" fmla="*/ 345 h 772"/>
                      <a:gd name="T18" fmla="*/ 772 w 772"/>
                      <a:gd name="T19" fmla="*/ 386 h 772"/>
                      <a:gd name="T20" fmla="*/ 771 w 772"/>
                      <a:gd name="T21" fmla="*/ 425 h 772"/>
                      <a:gd name="T22" fmla="*/ 755 w 772"/>
                      <a:gd name="T23" fmla="*/ 501 h 772"/>
                      <a:gd name="T24" fmla="*/ 726 w 772"/>
                      <a:gd name="T25" fmla="*/ 570 h 772"/>
                      <a:gd name="T26" fmla="*/ 685 w 772"/>
                      <a:gd name="T27" fmla="*/ 631 h 772"/>
                      <a:gd name="T28" fmla="*/ 633 w 772"/>
                      <a:gd name="T29" fmla="*/ 684 h 772"/>
                      <a:gd name="T30" fmla="*/ 571 w 772"/>
                      <a:gd name="T31" fmla="*/ 726 h 772"/>
                      <a:gd name="T32" fmla="*/ 502 w 772"/>
                      <a:gd name="T33" fmla="*/ 754 h 772"/>
                      <a:gd name="T34" fmla="*/ 425 w 772"/>
                      <a:gd name="T35" fmla="*/ 770 h 772"/>
                      <a:gd name="T36" fmla="*/ 386 w 772"/>
                      <a:gd name="T37" fmla="*/ 772 h 772"/>
                      <a:gd name="T38" fmla="*/ 346 w 772"/>
                      <a:gd name="T39" fmla="*/ 770 h 772"/>
                      <a:gd name="T40" fmla="*/ 271 w 772"/>
                      <a:gd name="T41" fmla="*/ 754 h 772"/>
                      <a:gd name="T42" fmla="*/ 202 w 772"/>
                      <a:gd name="T43" fmla="*/ 726 h 772"/>
                      <a:gd name="T44" fmla="*/ 140 w 772"/>
                      <a:gd name="T45" fmla="*/ 684 h 772"/>
                      <a:gd name="T46" fmla="*/ 88 w 772"/>
                      <a:gd name="T47" fmla="*/ 631 h 772"/>
                      <a:gd name="T48" fmla="*/ 46 w 772"/>
                      <a:gd name="T49" fmla="*/ 570 h 772"/>
                      <a:gd name="T50" fmla="*/ 16 w 772"/>
                      <a:gd name="T51" fmla="*/ 501 h 772"/>
                      <a:gd name="T52" fmla="*/ 2 w 772"/>
                      <a:gd name="T53" fmla="*/ 425 h 772"/>
                      <a:gd name="T54" fmla="*/ 0 w 772"/>
                      <a:gd name="T55" fmla="*/ 386 h 772"/>
                      <a:gd name="T56" fmla="*/ 2 w 772"/>
                      <a:gd name="T57" fmla="*/ 345 h 772"/>
                      <a:gd name="T58" fmla="*/ 16 w 772"/>
                      <a:gd name="T59" fmla="*/ 270 h 772"/>
                      <a:gd name="T60" fmla="*/ 46 w 772"/>
                      <a:gd name="T61" fmla="*/ 201 h 772"/>
                      <a:gd name="T62" fmla="*/ 88 w 772"/>
                      <a:gd name="T63" fmla="*/ 139 h 772"/>
                      <a:gd name="T64" fmla="*/ 140 w 772"/>
                      <a:gd name="T65" fmla="*/ 88 h 772"/>
                      <a:gd name="T66" fmla="*/ 202 w 772"/>
                      <a:gd name="T67" fmla="*/ 46 h 772"/>
                      <a:gd name="T68" fmla="*/ 271 w 772"/>
                      <a:gd name="T69" fmla="*/ 16 h 772"/>
                      <a:gd name="T70" fmla="*/ 346 w 772"/>
                      <a:gd name="T71" fmla="*/ 1 h 772"/>
                      <a:gd name="T72" fmla="*/ 386 w 772"/>
                      <a:gd name="T73" fmla="*/ 0 h 7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72" h="772">
                        <a:moveTo>
                          <a:pt x="386" y="0"/>
                        </a:moveTo>
                        <a:lnTo>
                          <a:pt x="425" y="1"/>
                        </a:lnTo>
                        <a:lnTo>
                          <a:pt x="502" y="16"/>
                        </a:lnTo>
                        <a:lnTo>
                          <a:pt x="571" y="46"/>
                        </a:lnTo>
                        <a:lnTo>
                          <a:pt x="633" y="88"/>
                        </a:lnTo>
                        <a:lnTo>
                          <a:pt x="685" y="139"/>
                        </a:lnTo>
                        <a:lnTo>
                          <a:pt x="726" y="201"/>
                        </a:lnTo>
                        <a:lnTo>
                          <a:pt x="755" y="270"/>
                        </a:lnTo>
                        <a:lnTo>
                          <a:pt x="771" y="345"/>
                        </a:lnTo>
                        <a:lnTo>
                          <a:pt x="772" y="386"/>
                        </a:lnTo>
                        <a:lnTo>
                          <a:pt x="771" y="425"/>
                        </a:lnTo>
                        <a:lnTo>
                          <a:pt x="755" y="501"/>
                        </a:lnTo>
                        <a:lnTo>
                          <a:pt x="726" y="570"/>
                        </a:lnTo>
                        <a:lnTo>
                          <a:pt x="685" y="631"/>
                        </a:lnTo>
                        <a:lnTo>
                          <a:pt x="633" y="684"/>
                        </a:lnTo>
                        <a:lnTo>
                          <a:pt x="571" y="726"/>
                        </a:lnTo>
                        <a:lnTo>
                          <a:pt x="502" y="754"/>
                        </a:lnTo>
                        <a:lnTo>
                          <a:pt x="425" y="770"/>
                        </a:lnTo>
                        <a:lnTo>
                          <a:pt x="386" y="772"/>
                        </a:lnTo>
                        <a:lnTo>
                          <a:pt x="346" y="770"/>
                        </a:lnTo>
                        <a:lnTo>
                          <a:pt x="271" y="754"/>
                        </a:lnTo>
                        <a:lnTo>
                          <a:pt x="202" y="726"/>
                        </a:lnTo>
                        <a:lnTo>
                          <a:pt x="140" y="684"/>
                        </a:lnTo>
                        <a:lnTo>
                          <a:pt x="88" y="631"/>
                        </a:lnTo>
                        <a:lnTo>
                          <a:pt x="46" y="570"/>
                        </a:lnTo>
                        <a:lnTo>
                          <a:pt x="16" y="501"/>
                        </a:lnTo>
                        <a:lnTo>
                          <a:pt x="2" y="425"/>
                        </a:lnTo>
                        <a:lnTo>
                          <a:pt x="0" y="386"/>
                        </a:lnTo>
                        <a:lnTo>
                          <a:pt x="2" y="345"/>
                        </a:lnTo>
                        <a:lnTo>
                          <a:pt x="16" y="270"/>
                        </a:lnTo>
                        <a:lnTo>
                          <a:pt x="46" y="201"/>
                        </a:lnTo>
                        <a:lnTo>
                          <a:pt x="88" y="139"/>
                        </a:lnTo>
                        <a:lnTo>
                          <a:pt x="140" y="88"/>
                        </a:lnTo>
                        <a:lnTo>
                          <a:pt x="202" y="46"/>
                        </a:lnTo>
                        <a:lnTo>
                          <a:pt x="271" y="16"/>
                        </a:lnTo>
                        <a:lnTo>
                          <a:pt x="346" y="1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3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634" y="2735"/>
                    <a:ext cx="69" cy="215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5" name="Freeform 13"/>
                  <p:cNvSpPr>
                    <a:spLocks/>
                  </p:cNvSpPr>
                  <p:nvPr/>
                </p:nvSpPr>
                <p:spPr bwMode="auto">
                  <a:xfrm>
                    <a:off x="3449" y="2255"/>
                    <a:ext cx="1271" cy="153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6" name="Freeform 14"/>
                  <p:cNvSpPr>
                    <a:spLocks/>
                  </p:cNvSpPr>
                  <p:nvPr/>
                </p:nvSpPr>
                <p:spPr bwMode="auto">
                  <a:xfrm>
                    <a:off x="3009" y="536"/>
                    <a:ext cx="208" cy="150"/>
                  </a:xfrm>
                  <a:custGeom>
                    <a:avLst/>
                    <a:gdLst>
                      <a:gd name="T0" fmla="*/ 0 w 626"/>
                      <a:gd name="T1" fmla="*/ 111 h 449"/>
                      <a:gd name="T2" fmla="*/ 208 w 626"/>
                      <a:gd name="T3" fmla="*/ 111 h 449"/>
                      <a:gd name="T4" fmla="*/ 224 w 626"/>
                      <a:gd name="T5" fmla="*/ 86 h 449"/>
                      <a:gd name="T6" fmla="*/ 265 w 626"/>
                      <a:gd name="T7" fmla="*/ 46 h 449"/>
                      <a:gd name="T8" fmla="*/ 315 w 626"/>
                      <a:gd name="T9" fmla="*/ 17 h 449"/>
                      <a:gd name="T10" fmla="*/ 371 w 626"/>
                      <a:gd name="T11" fmla="*/ 1 h 449"/>
                      <a:gd name="T12" fmla="*/ 403 w 626"/>
                      <a:gd name="T13" fmla="*/ 0 h 449"/>
                      <a:gd name="T14" fmla="*/ 426 w 626"/>
                      <a:gd name="T15" fmla="*/ 1 h 449"/>
                      <a:gd name="T16" fmla="*/ 469 w 626"/>
                      <a:gd name="T17" fmla="*/ 10 h 449"/>
                      <a:gd name="T18" fmla="*/ 509 w 626"/>
                      <a:gd name="T19" fmla="*/ 27 h 449"/>
                      <a:gd name="T20" fmla="*/ 545 w 626"/>
                      <a:gd name="T21" fmla="*/ 50 h 449"/>
                      <a:gd name="T22" fmla="*/ 576 w 626"/>
                      <a:gd name="T23" fmla="*/ 82 h 449"/>
                      <a:gd name="T24" fmla="*/ 600 w 626"/>
                      <a:gd name="T25" fmla="*/ 116 h 449"/>
                      <a:gd name="T26" fmla="*/ 617 w 626"/>
                      <a:gd name="T27" fmla="*/ 157 h 449"/>
                      <a:gd name="T28" fmla="*/ 626 w 626"/>
                      <a:gd name="T29" fmla="*/ 201 h 449"/>
                      <a:gd name="T30" fmla="*/ 626 w 626"/>
                      <a:gd name="T31" fmla="*/ 224 h 449"/>
                      <a:gd name="T32" fmla="*/ 626 w 626"/>
                      <a:gd name="T33" fmla="*/ 247 h 449"/>
                      <a:gd name="T34" fmla="*/ 617 w 626"/>
                      <a:gd name="T35" fmla="*/ 291 h 449"/>
                      <a:gd name="T36" fmla="*/ 600 w 626"/>
                      <a:gd name="T37" fmla="*/ 331 h 449"/>
                      <a:gd name="T38" fmla="*/ 576 w 626"/>
                      <a:gd name="T39" fmla="*/ 367 h 449"/>
                      <a:gd name="T40" fmla="*/ 545 w 626"/>
                      <a:gd name="T41" fmla="*/ 397 h 449"/>
                      <a:gd name="T42" fmla="*/ 509 w 626"/>
                      <a:gd name="T43" fmla="*/ 422 h 449"/>
                      <a:gd name="T44" fmla="*/ 469 w 626"/>
                      <a:gd name="T45" fmla="*/ 439 h 449"/>
                      <a:gd name="T46" fmla="*/ 426 w 626"/>
                      <a:gd name="T47" fmla="*/ 448 h 449"/>
                      <a:gd name="T48" fmla="*/ 403 w 626"/>
                      <a:gd name="T49" fmla="*/ 449 h 449"/>
                      <a:gd name="T50" fmla="*/ 371 w 626"/>
                      <a:gd name="T51" fmla="*/ 448 h 449"/>
                      <a:gd name="T52" fmla="*/ 315 w 626"/>
                      <a:gd name="T53" fmla="*/ 432 h 449"/>
                      <a:gd name="T54" fmla="*/ 265 w 626"/>
                      <a:gd name="T55" fmla="*/ 403 h 449"/>
                      <a:gd name="T56" fmla="*/ 224 w 626"/>
                      <a:gd name="T57" fmla="*/ 361 h 449"/>
                      <a:gd name="T58" fmla="*/ 208 w 626"/>
                      <a:gd name="T59" fmla="*/ 338 h 449"/>
                      <a:gd name="T60" fmla="*/ 0 w 626"/>
                      <a:gd name="T61" fmla="*/ 338 h 449"/>
                      <a:gd name="T62" fmla="*/ 0 w 626"/>
                      <a:gd name="T63" fmla="*/ 111 h 449"/>
                      <a:gd name="T64" fmla="*/ 0 w 626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6" h="449">
                        <a:moveTo>
                          <a:pt x="0" y="111"/>
                        </a:moveTo>
                        <a:lnTo>
                          <a:pt x="208" y="111"/>
                        </a:lnTo>
                        <a:lnTo>
                          <a:pt x="224" y="86"/>
                        </a:lnTo>
                        <a:lnTo>
                          <a:pt x="265" y="46"/>
                        </a:lnTo>
                        <a:lnTo>
                          <a:pt x="315" y="17"/>
                        </a:lnTo>
                        <a:lnTo>
                          <a:pt x="371" y="1"/>
                        </a:lnTo>
                        <a:lnTo>
                          <a:pt x="403" y="0"/>
                        </a:lnTo>
                        <a:lnTo>
                          <a:pt x="426" y="1"/>
                        </a:lnTo>
                        <a:lnTo>
                          <a:pt x="469" y="10"/>
                        </a:lnTo>
                        <a:lnTo>
                          <a:pt x="509" y="27"/>
                        </a:lnTo>
                        <a:lnTo>
                          <a:pt x="545" y="50"/>
                        </a:lnTo>
                        <a:lnTo>
                          <a:pt x="576" y="82"/>
                        </a:lnTo>
                        <a:lnTo>
                          <a:pt x="600" y="116"/>
                        </a:lnTo>
                        <a:lnTo>
                          <a:pt x="617" y="157"/>
                        </a:lnTo>
                        <a:lnTo>
                          <a:pt x="626" y="201"/>
                        </a:lnTo>
                        <a:lnTo>
                          <a:pt x="626" y="224"/>
                        </a:lnTo>
                        <a:lnTo>
                          <a:pt x="626" y="247"/>
                        </a:lnTo>
                        <a:lnTo>
                          <a:pt x="617" y="291"/>
                        </a:lnTo>
                        <a:lnTo>
                          <a:pt x="600" y="331"/>
                        </a:lnTo>
                        <a:lnTo>
                          <a:pt x="576" y="367"/>
                        </a:lnTo>
                        <a:lnTo>
                          <a:pt x="545" y="397"/>
                        </a:lnTo>
                        <a:lnTo>
                          <a:pt x="509" y="422"/>
                        </a:lnTo>
                        <a:lnTo>
                          <a:pt x="469" y="439"/>
                        </a:lnTo>
                        <a:lnTo>
                          <a:pt x="426" y="448"/>
                        </a:lnTo>
                        <a:lnTo>
                          <a:pt x="403" y="449"/>
                        </a:lnTo>
                        <a:lnTo>
                          <a:pt x="371" y="448"/>
                        </a:lnTo>
                        <a:lnTo>
                          <a:pt x="315" y="432"/>
                        </a:lnTo>
                        <a:lnTo>
                          <a:pt x="265" y="403"/>
                        </a:lnTo>
                        <a:lnTo>
                          <a:pt x="224" y="361"/>
                        </a:lnTo>
                        <a:lnTo>
                          <a:pt x="208" y="338"/>
                        </a:lnTo>
                        <a:lnTo>
                          <a:pt x="0" y="338"/>
                        </a:lnTo>
                        <a:lnTo>
                          <a:pt x="0" y="111"/>
                        </a:lnTo>
                        <a:lnTo>
                          <a:pt x="0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7" name="Freeform 15"/>
                  <p:cNvSpPr>
                    <a:spLocks/>
                  </p:cNvSpPr>
                  <p:nvPr/>
                </p:nvSpPr>
                <p:spPr bwMode="auto">
                  <a:xfrm>
                    <a:off x="3754" y="536"/>
                    <a:ext cx="209" cy="150"/>
                  </a:xfrm>
                  <a:custGeom>
                    <a:avLst/>
                    <a:gdLst>
                      <a:gd name="T0" fmla="*/ 627 w 627"/>
                      <a:gd name="T1" fmla="*/ 111 h 449"/>
                      <a:gd name="T2" fmla="*/ 418 w 627"/>
                      <a:gd name="T3" fmla="*/ 111 h 449"/>
                      <a:gd name="T4" fmla="*/ 402 w 627"/>
                      <a:gd name="T5" fmla="*/ 86 h 449"/>
                      <a:gd name="T6" fmla="*/ 362 w 627"/>
                      <a:gd name="T7" fmla="*/ 46 h 449"/>
                      <a:gd name="T8" fmla="*/ 313 w 627"/>
                      <a:gd name="T9" fmla="*/ 17 h 449"/>
                      <a:gd name="T10" fmla="*/ 255 w 627"/>
                      <a:gd name="T11" fmla="*/ 1 h 449"/>
                      <a:gd name="T12" fmla="*/ 225 w 627"/>
                      <a:gd name="T13" fmla="*/ 0 h 449"/>
                      <a:gd name="T14" fmla="*/ 202 w 627"/>
                      <a:gd name="T15" fmla="*/ 1 h 449"/>
                      <a:gd name="T16" fmla="*/ 157 w 627"/>
                      <a:gd name="T17" fmla="*/ 10 h 449"/>
                      <a:gd name="T18" fmla="*/ 117 w 627"/>
                      <a:gd name="T19" fmla="*/ 27 h 449"/>
                      <a:gd name="T20" fmla="*/ 82 w 627"/>
                      <a:gd name="T21" fmla="*/ 50 h 449"/>
                      <a:gd name="T22" fmla="*/ 51 w 627"/>
                      <a:gd name="T23" fmla="*/ 82 h 449"/>
                      <a:gd name="T24" fmla="*/ 28 w 627"/>
                      <a:gd name="T25" fmla="*/ 116 h 449"/>
                      <a:gd name="T26" fmla="*/ 10 w 627"/>
                      <a:gd name="T27" fmla="*/ 157 h 449"/>
                      <a:gd name="T28" fmla="*/ 2 w 627"/>
                      <a:gd name="T29" fmla="*/ 201 h 449"/>
                      <a:gd name="T30" fmla="*/ 0 w 627"/>
                      <a:gd name="T31" fmla="*/ 224 h 449"/>
                      <a:gd name="T32" fmla="*/ 2 w 627"/>
                      <a:gd name="T33" fmla="*/ 247 h 449"/>
                      <a:gd name="T34" fmla="*/ 10 w 627"/>
                      <a:gd name="T35" fmla="*/ 291 h 449"/>
                      <a:gd name="T36" fmla="*/ 28 w 627"/>
                      <a:gd name="T37" fmla="*/ 331 h 449"/>
                      <a:gd name="T38" fmla="*/ 51 w 627"/>
                      <a:gd name="T39" fmla="*/ 367 h 449"/>
                      <a:gd name="T40" fmla="*/ 82 w 627"/>
                      <a:gd name="T41" fmla="*/ 397 h 449"/>
                      <a:gd name="T42" fmla="*/ 117 w 627"/>
                      <a:gd name="T43" fmla="*/ 422 h 449"/>
                      <a:gd name="T44" fmla="*/ 157 w 627"/>
                      <a:gd name="T45" fmla="*/ 439 h 449"/>
                      <a:gd name="T46" fmla="*/ 202 w 627"/>
                      <a:gd name="T47" fmla="*/ 448 h 449"/>
                      <a:gd name="T48" fmla="*/ 225 w 627"/>
                      <a:gd name="T49" fmla="*/ 449 h 449"/>
                      <a:gd name="T50" fmla="*/ 255 w 627"/>
                      <a:gd name="T51" fmla="*/ 448 h 449"/>
                      <a:gd name="T52" fmla="*/ 313 w 627"/>
                      <a:gd name="T53" fmla="*/ 432 h 449"/>
                      <a:gd name="T54" fmla="*/ 362 w 627"/>
                      <a:gd name="T55" fmla="*/ 403 h 449"/>
                      <a:gd name="T56" fmla="*/ 402 w 627"/>
                      <a:gd name="T57" fmla="*/ 361 h 449"/>
                      <a:gd name="T58" fmla="*/ 418 w 627"/>
                      <a:gd name="T59" fmla="*/ 338 h 449"/>
                      <a:gd name="T60" fmla="*/ 627 w 627"/>
                      <a:gd name="T61" fmla="*/ 338 h 449"/>
                      <a:gd name="T62" fmla="*/ 627 w 627"/>
                      <a:gd name="T63" fmla="*/ 111 h 449"/>
                      <a:gd name="T64" fmla="*/ 627 w 627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7" h="449">
                        <a:moveTo>
                          <a:pt x="627" y="111"/>
                        </a:moveTo>
                        <a:lnTo>
                          <a:pt x="418" y="111"/>
                        </a:lnTo>
                        <a:lnTo>
                          <a:pt x="402" y="86"/>
                        </a:lnTo>
                        <a:lnTo>
                          <a:pt x="362" y="46"/>
                        </a:lnTo>
                        <a:lnTo>
                          <a:pt x="313" y="17"/>
                        </a:lnTo>
                        <a:lnTo>
                          <a:pt x="255" y="1"/>
                        </a:lnTo>
                        <a:lnTo>
                          <a:pt x="225" y="0"/>
                        </a:lnTo>
                        <a:lnTo>
                          <a:pt x="202" y="1"/>
                        </a:lnTo>
                        <a:lnTo>
                          <a:pt x="157" y="10"/>
                        </a:lnTo>
                        <a:lnTo>
                          <a:pt x="117" y="27"/>
                        </a:lnTo>
                        <a:lnTo>
                          <a:pt x="82" y="50"/>
                        </a:lnTo>
                        <a:lnTo>
                          <a:pt x="51" y="82"/>
                        </a:lnTo>
                        <a:lnTo>
                          <a:pt x="28" y="116"/>
                        </a:lnTo>
                        <a:lnTo>
                          <a:pt x="10" y="157"/>
                        </a:lnTo>
                        <a:lnTo>
                          <a:pt x="2" y="201"/>
                        </a:lnTo>
                        <a:lnTo>
                          <a:pt x="0" y="224"/>
                        </a:lnTo>
                        <a:lnTo>
                          <a:pt x="2" y="247"/>
                        </a:lnTo>
                        <a:lnTo>
                          <a:pt x="10" y="291"/>
                        </a:lnTo>
                        <a:lnTo>
                          <a:pt x="28" y="331"/>
                        </a:lnTo>
                        <a:lnTo>
                          <a:pt x="51" y="367"/>
                        </a:lnTo>
                        <a:lnTo>
                          <a:pt x="82" y="397"/>
                        </a:lnTo>
                        <a:lnTo>
                          <a:pt x="117" y="422"/>
                        </a:lnTo>
                        <a:lnTo>
                          <a:pt x="157" y="439"/>
                        </a:lnTo>
                        <a:lnTo>
                          <a:pt x="202" y="448"/>
                        </a:lnTo>
                        <a:lnTo>
                          <a:pt x="225" y="449"/>
                        </a:lnTo>
                        <a:lnTo>
                          <a:pt x="255" y="448"/>
                        </a:lnTo>
                        <a:lnTo>
                          <a:pt x="313" y="432"/>
                        </a:lnTo>
                        <a:lnTo>
                          <a:pt x="362" y="403"/>
                        </a:lnTo>
                        <a:lnTo>
                          <a:pt x="402" y="361"/>
                        </a:lnTo>
                        <a:lnTo>
                          <a:pt x="418" y="338"/>
                        </a:lnTo>
                        <a:lnTo>
                          <a:pt x="627" y="338"/>
                        </a:lnTo>
                        <a:lnTo>
                          <a:pt x="627" y="111"/>
                        </a:lnTo>
                        <a:lnTo>
                          <a:pt x="627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9" name="Freeform 16"/>
                  <p:cNvSpPr>
                    <a:spLocks/>
                  </p:cNvSpPr>
                  <p:nvPr/>
                </p:nvSpPr>
                <p:spPr bwMode="auto">
                  <a:xfrm>
                    <a:off x="3448" y="2173"/>
                    <a:ext cx="105" cy="135"/>
                  </a:xfrm>
                  <a:custGeom>
                    <a:avLst/>
                    <a:gdLst>
                      <a:gd name="T0" fmla="*/ 315 w 315"/>
                      <a:gd name="T1" fmla="*/ 4 h 405"/>
                      <a:gd name="T2" fmla="*/ 315 w 315"/>
                      <a:gd name="T3" fmla="*/ 405 h 405"/>
                      <a:gd name="T4" fmla="*/ 0 w 315"/>
                      <a:gd name="T5" fmla="*/ 405 h 405"/>
                      <a:gd name="T6" fmla="*/ 0 w 315"/>
                      <a:gd name="T7" fmla="*/ 0 h 405"/>
                      <a:gd name="T8" fmla="*/ 91 w 315"/>
                      <a:gd name="T9" fmla="*/ 6 h 405"/>
                      <a:gd name="T10" fmla="*/ 184 w 315"/>
                      <a:gd name="T11" fmla="*/ 7 h 405"/>
                      <a:gd name="T12" fmla="*/ 249 w 315"/>
                      <a:gd name="T13" fmla="*/ 7 h 405"/>
                      <a:gd name="T14" fmla="*/ 315 w 315"/>
                      <a:gd name="T15" fmla="*/ 4 h 405"/>
                      <a:gd name="T16" fmla="*/ 315 w 315"/>
                      <a:gd name="T17" fmla="*/ 4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15" h="405">
                        <a:moveTo>
                          <a:pt x="315" y="4"/>
                        </a:moveTo>
                        <a:lnTo>
                          <a:pt x="315" y="405"/>
                        </a:lnTo>
                        <a:lnTo>
                          <a:pt x="0" y="405"/>
                        </a:lnTo>
                        <a:lnTo>
                          <a:pt x="0" y="0"/>
                        </a:lnTo>
                        <a:lnTo>
                          <a:pt x="91" y="6"/>
                        </a:lnTo>
                        <a:lnTo>
                          <a:pt x="184" y="7"/>
                        </a:lnTo>
                        <a:lnTo>
                          <a:pt x="249" y="7"/>
                        </a:lnTo>
                        <a:lnTo>
                          <a:pt x="315" y="4"/>
                        </a:lnTo>
                        <a:lnTo>
                          <a:pt x="315" y="4"/>
                        </a:lnTo>
                        <a:close/>
                      </a:path>
                    </a:pathLst>
                  </a:custGeom>
                  <a:solidFill>
                    <a:srgbClr val="5E60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0" name="Freeform 17"/>
                  <p:cNvSpPr>
                    <a:spLocks/>
                  </p:cNvSpPr>
                  <p:nvPr/>
                </p:nvSpPr>
                <p:spPr bwMode="auto">
                  <a:xfrm>
                    <a:off x="3110" y="559"/>
                    <a:ext cx="45" cy="45"/>
                  </a:xfrm>
                  <a:custGeom>
                    <a:avLst/>
                    <a:gdLst>
                      <a:gd name="T0" fmla="*/ 68 w 136"/>
                      <a:gd name="T1" fmla="*/ 0 h 135"/>
                      <a:gd name="T2" fmla="*/ 81 w 136"/>
                      <a:gd name="T3" fmla="*/ 0 h 135"/>
                      <a:gd name="T4" fmla="*/ 106 w 136"/>
                      <a:gd name="T5" fmla="*/ 11 h 135"/>
                      <a:gd name="T6" fmla="*/ 124 w 136"/>
                      <a:gd name="T7" fmla="*/ 29 h 135"/>
                      <a:gd name="T8" fmla="*/ 134 w 136"/>
                      <a:gd name="T9" fmla="*/ 53 h 135"/>
                      <a:gd name="T10" fmla="*/ 136 w 136"/>
                      <a:gd name="T11" fmla="*/ 68 h 135"/>
                      <a:gd name="T12" fmla="*/ 134 w 136"/>
                      <a:gd name="T13" fmla="*/ 82 h 135"/>
                      <a:gd name="T14" fmla="*/ 124 w 136"/>
                      <a:gd name="T15" fmla="*/ 105 h 135"/>
                      <a:gd name="T16" fmla="*/ 106 w 136"/>
                      <a:gd name="T17" fmla="*/ 124 h 135"/>
                      <a:gd name="T18" fmla="*/ 81 w 136"/>
                      <a:gd name="T19" fmla="*/ 134 h 135"/>
                      <a:gd name="T20" fmla="*/ 68 w 136"/>
                      <a:gd name="T21" fmla="*/ 135 h 135"/>
                      <a:gd name="T22" fmla="*/ 54 w 136"/>
                      <a:gd name="T23" fmla="*/ 134 h 135"/>
                      <a:gd name="T24" fmla="*/ 29 w 136"/>
                      <a:gd name="T25" fmla="*/ 124 h 135"/>
                      <a:gd name="T26" fmla="*/ 10 w 136"/>
                      <a:gd name="T27" fmla="*/ 105 h 135"/>
                      <a:gd name="T28" fmla="*/ 0 w 136"/>
                      <a:gd name="T29" fmla="*/ 82 h 135"/>
                      <a:gd name="T30" fmla="*/ 0 w 136"/>
                      <a:gd name="T31" fmla="*/ 68 h 135"/>
                      <a:gd name="T32" fmla="*/ 0 w 136"/>
                      <a:gd name="T33" fmla="*/ 53 h 135"/>
                      <a:gd name="T34" fmla="*/ 10 w 136"/>
                      <a:gd name="T35" fmla="*/ 29 h 135"/>
                      <a:gd name="T36" fmla="*/ 29 w 136"/>
                      <a:gd name="T37" fmla="*/ 11 h 135"/>
                      <a:gd name="T38" fmla="*/ 54 w 136"/>
                      <a:gd name="T39" fmla="*/ 0 h 135"/>
                      <a:gd name="T40" fmla="*/ 68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8" y="0"/>
                        </a:moveTo>
                        <a:lnTo>
                          <a:pt x="81" y="0"/>
                        </a:lnTo>
                        <a:lnTo>
                          <a:pt x="106" y="11"/>
                        </a:lnTo>
                        <a:lnTo>
                          <a:pt x="124" y="29"/>
                        </a:lnTo>
                        <a:lnTo>
                          <a:pt x="134" y="53"/>
                        </a:lnTo>
                        <a:lnTo>
                          <a:pt x="136" y="68"/>
                        </a:lnTo>
                        <a:lnTo>
                          <a:pt x="134" y="82"/>
                        </a:lnTo>
                        <a:lnTo>
                          <a:pt x="124" y="105"/>
                        </a:lnTo>
                        <a:lnTo>
                          <a:pt x="106" y="124"/>
                        </a:lnTo>
                        <a:lnTo>
                          <a:pt x="81" y="134"/>
                        </a:lnTo>
                        <a:lnTo>
                          <a:pt x="68" y="135"/>
                        </a:lnTo>
                        <a:lnTo>
                          <a:pt x="54" y="134"/>
                        </a:lnTo>
                        <a:lnTo>
                          <a:pt x="29" y="124"/>
                        </a:lnTo>
                        <a:lnTo>
                          <a:pt x="10" y="105"/>
                        </a:lnTo>
                        <a:lnTo>
                          <a:pt x="0" y="82"/>
                        </a:lnTo>
                        <a:lnTo>
                          <a:pt x="0" y="68"/>
                        </a:lnTo>
                        <a:lnTo>
                          <a:pt x="0" y="53"/>
                        </a:lnTo>
                        <a:lnTo>
                          <a:pt x="10" y="29"/>
                        </a:lnTo>
                        <a:lnTo>
                          <a:pt x="29" y="11"/>
                        </a:lnTo>
                        <a:lnTo>
                          <a:pt x="54" y="0"/>
                        </a:lnTo>
                        <a:lnTo>
                          <a:pt x="68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1" name="Freeform 18"/>
                  <p:cNvSpPr>
                    <a:spLocks/>
                  </p:cNvSpPr>
                  <p:nvPr/>
                </p:nvSpPr>
                <p:spPr bwMode="auto">
                  <a:xfrm>
                    <a:off x="3795" y="559"/>
                    <a:ext cx="45" cy="45"/>
                  </a:xfrm>
                  <a:custGeom>
                    <a:avLst/>
                    <a:gdLst>
                      <a:gd name="T0" fmla="*/ 67 w 136"/>
                      <a:gd name="T1" fmla="*/ 0 h 135"/>
                      <a:gd name="T2" fmla="*/ 82 w 136"/>
                      <a:gd name="T3" fmla="*/ 0 h 135"/>
                      <a:gd name="T4" fmla="*/ 106 w 136"/>
                      <a:gd name="T5" fmla="*/ 11 h 135"/>
                      <a:gd name="T6" fmla="*/ 125 w 136"/>
                      <a:gd name="T7" fmla="*/ 29 h 135"/>
                      <a:gd name="T8" fmla="*/ 135 w 136"/>
                      <a:gd name="T9" fmla="*/ 53 h 135"/>
                      <a:gd name="T10" fmla="*/ 136 w 136"/>
                      <a:gd name="T11" fmla="*/ 68 h 135"/>
                      <a:gd name="T12" fmla="*/ 135 w 136"/>
                      <a:gd name="T13" fmla="*/ 82 h 135"/>
                      <a:gd name="T14" fmla="*/ 125 w 136"/>
                      <a:gd name="T15" fmla="*/ 105 h 135"/>
                      <a:gd name="T16" fmla="*/ 106 w 136"/>
                      <a:gd name="T17" fmla="*/ 124 h 135"/>
                      <a:gd name="T18" fmla="*/ 82 w 136"/>
                      <a:gd name="T19" fmla="*/ 134 h 135"/>
                      <a:gd name="T20" fmla="*/ 67 w 136"/>
                      <a:gd name="T21" fmla="*/ 135 h 135"/>
                      <a:gd name="T22" fmla="*/ 54 w 136"/>
                      <a:gd name="T23" fmla="*/ 134 h 135"/>
                      <a:gd name="T24" fmla="*/ 30 w 136"/>
                      <a:gd name="T25" fmla="*/ 124 h 135"/>
                      <a:gd name="T26" fmla="*/ 11 w 136"/>
                      <a:gd name="T27" fmla="*/ 105 h 135"/>
                      <a:gd name="T28" fmla="*/ 1 w 136"/>
                      <a:gd name="T29" fmla="*/ 82 h 135"/>
                      <a:gd name="T30" fmla="*/ 0 w 136"/>
                      <a:gd name="T31" fmla="*/ 68 h 135"/>
                      <a:gd name="T32" fmla="*/ 1 w 136"/>
                      <a:gd name="T33" fmla="*/ 53 h 135"/>
                      <a:gd name="T34" fmla="*/ 11 w 136"/>
                      <a:gd name="T35" fmla="*/ 29 h 135"/>
                      <a:gd name="T36" fmla="*/ 30 w 136"/>
                      <a:gd name="T37" fmla="*/ 11 h 135"/>
                      <a:gd name="T38" fmla="*/ 54 w 136"/>
                      <a:gd name="T39" fmla="*/ 0 h 135"/>
                      <a:gd name="T40" fmla="*/ 67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7" y="0"/>
                        </a:moveTo>
                        <a:lnTo>
                          <a:pt x="82" y="0"/>
                        </a:lnTo>
                        <a:lnTo>
                          <a:pt x="106" y="11"/>
                        </a:lnTo>
                        <a:lnTo>
                          <a:pt x="125" y="29"/>
                        </a:lnTo>
                        <a:lnTo>
                          <a:pt x="135" y="53"/>
                        </a:lnTo>
                        <a:lnTo>
                          <a:pt x="136" y="68"/>
                        </a:lnTo>
                        <a:lnTo>
                          <a:pt x="135" y="82"/>
                        </a:lnTo>
                        <a:lnTo>
                          <a:pt x="125" y="105"/>
                        </a:lnTo>
                        <a:lnTo>
                          <a:pt x="106" y="124"/>
                        </a:lnTo>
                        <a:lnTo>
                          <a:pt x="82" y="134"/>
                        </a:lnTo>
                        <a:lnTo>
                          <a:pt x="67" y="135"/>
                        </a:lnTo>
                        <a:lnTo>
                          <a:pt x="54" y="134"/>
                        </a:lnTo>
                        <a:lnTo>
                          <a:pt x="30" y="124"/>
                        </a:lnTo>
                        <a:lnTo>
                          <a:pt x="11" y="105"/>
                        </a:lnTo>
                        <a:lnTo>
                          <a:pt x="1" y="82"/>
                        </a:lnTo>
                        <a:lnTo>
                          <a:pt x="0" y="68"/>
                        </a:lnTo>
                        <a:lnTo>
                          <a:pt x="1" y="53"/>
                        </a:lnTo>
                        <a:lnTo>
                          <a:pt x="11" y="29"/>
                        </a:lnTo>
                        <a:lnTo>
                          <a:pt x="30" y="11"/>
                        </a:lnTo>
                        <a:lnTo>
                          <a:pt x="54" y="0"/>
                        </a:lnTo>
                        <a:lnTo>
                          <a:pt x="67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31" name="Freeform 19"/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44" cy="242"/>
                  </a:xfrm>
                  <a:custGeom>
                    <a:avLst/>
                    <a:gdLst>
                      <a:gd name="T0" fmla="*/ 365 w 731"/>
                      <a:gd name="T1" fmla="*/ 0 h 728"/>
                      <a:gd name="T2" fmla="*/ 402 w 731"/>
                      <a:gd name="T3" fmla="*/ 1 h 728"/>
                      <a:gd name="T4" fmla="*/ 474 w 731"/>
                      <a:gd name="T5" fmla="*/ 16 h 728"/>
                      <a:gd name="T6" fmla="*/ 539 w 731"/>
                      <a:gd name="T7" fmla="*/ 43 h 728"/>
                      <a:gd name="T8" fmla="*/ 598 w 731"/>
                      <a:gd name="T9" fmla="*/ 82 h 728"/>
                      <a:gd name="T10" fmla="*/ 647 w 731"/>
                      <a:gd name="T11" fmla="*/ 132 h 728"/>
                      <a:gd name="T12" fmla="*/ 686 w 731"/>
                      <a:gd name="T13" fmla="*/ 190 h 728"/>
                      <a:gd name="T14" fmla="*/ 715 w 731"/>
                      <a:gd name="T15" fmla="*/ 256 h 728"/>
                      <a:gd name="T16" fmla="*/ 729 w 731"/>
                      <a:gd name="T17" fmla="*/ 327 h 728"/>
                      <a:gd name="T18" fmla="*/ 731 w 731"/>
                      <a:gd name="T19" fmla="*/ 364 h 728"/>
                      <a:gd name="T20" fmla="*/ 729 w 731"/>
                      <a:gd name="T21" fmla="*/ 402 h 728"/>
                      <a:gd name="T22" fmla="*/ 715 w 731"/>
                      <a:gd name="T23" fmla="*/ 474 h 728"/>
                      <a:gd name="T24" fmla="*/ 686 w 731"/>
                      <a:gd name="T25" fmla="*/ 538 h 728"/>
                      <a:gd name="T26" fmla="*/ 647 w 731"/>
                      <a:gd name="T27" fmla="*/ 596 h 728"/>
                      <a:gd name="T28" fmla="*/ 598 w 731"/>
                      <a:gd name="T29" fmla="*/ 646 h 728"/>
                      <a:gd name="T30" fmla="*/ 539 w 731"/>
                      <a:gd name="T31" fmla="*/ 685 h 728"/>
                      <a:gd name="T32" fmla="*/ 474 w 731"/>
                      <a:gd name="T33" fmla="*/ 713 h 728"/>
                      <a:gd name="T34" fmla="*/ 402 w 731"/>
                      <a:gd name="T35" fmla="*/ 727 h 728"/>
                      <a:gd name="T36" fmla="*/ 365 w 731"/>
                      <a:gd name="T37" fmla="*/ 728 h 728"/>
                      <a:gd name="T38" fmla="*/ 327 w 731"/>
                      <a:gd name="T39" fmla="*/ 727 h 728"/>
                      <a:gd name="T40" fmla="*/ 257 w 731"/>
                      <a:gd name="T41" fmla="*/ 713 h 728"/>
                      <a:gd name="T42" fmla="*/ 191 w 731"/>
                      <a:gd name="T43" fmla="*/ 685 h 728"/>
                      <a:gd name="T44" fmla="*/ 133 w 731"/>
                      <a:gd name="T45" fmla="*/ 646 h 728"/>
                      <a:gd name="T46" fmla="*/ 84 w 731"/>
                      <a:gd name="T47" fmla="*/ 596 h 728"/>
                      <a:gd name="T48" fmla="*/ 44 w 731"/>
                      <a:gd name="T49" fmla="*/ 538 h 728"/>
                      <a:gd name="T50" fmla="*/ 16 w 731"/>
                      <a:gd name="T51" fmla="*/ 474 h 728"/>
                      <a:gd name="T52" fmla="*/ 2 w 731"/>
                      <a:gd name="T53" fmla="*/ 402 h 728"/>
                      <a:gd name="T54" fmla="*/ 0 w 731"/>
                      <a:gd name="T55" fmla="*/ 364 h 728"/>
                      <a:gd name="T56" fmla="*/ 2 w 731"/>
                      <a:gd name="T57" fmla="*/ 327 h 728"/>
                      <a:gd name="T58" fmla="*/ 16 w 731"/>
                      <a:gd name="T59" fmla="*/ 256 h 728"/>
                      <a:gd name="T60" fmla="*/ 44 w 731"/>
                      <a:gd name="T61" fmla="*/ 190 h 728"/>
                      <a:gd name="T62" fmla="*/ 84 w 731"/>
                      <a:gd name="T63" fmla="*/ 132 h 728"/>
                      <a:gd name="T64" fmla="*/ 133 w 731"/>
                      <a:gd name="T65" fmla="*/ 82 h 728"/>
                      <a:gd name="T66" fmla="*/ 191 w 731"/>
                      <a:gd name="T67" fmla="*/ 43 h 728"/>
                      <a:gd name="T68" fmla="*/ 257 w 731"/>
                      <a:gd name="T69" fmla="*/ 16 h 728"/>
                      <a:gd name="T70" fmla="*/ 327 w 731"/>
                      <a:gd name="T71" fmla="*/ 1 h 728"/>
                      <a:gd name="T72" fmla="*/ 365 w 731"/>
                      <a:gd name="T73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31" h="728">
                        <a:moveTo>
                          <a:pt x="365" y="0"/>
                        </a:moveTo>
                        <a:lnTo>
                          <a:pt x="402" y="1"/>
                        </a:lnTo>
                        <a:lnTo>
                          <a:pt x="474" y="16"/>
                        </a:lnTo>
                        <a:lnTo>
                          <a:pt x="539" y="43"/>
                        </a:lnTo>
                        <a:lnTo>
                          <a:pt x="598" y="82"/>
                        </a:lnTo>
                        <a:lnTo>
                          <a:pt x="647" y="132"/>
                        </a:lnTo>
                        <a:lnTo>
                          <a:pt x="686" y="190"/>
                        </a:lnTo>
                        <a:lnTo>
                          <a:pt x="715" y="256"/>
                        </a:lnTo>
                        <a:lnTo>
                          <a:pt x="729" y="327"/>
                        </a:lnTo>
                        <a:lnTo>
                          <a:pt x="731" y="364"/>
                        </a:lnTo>
                        <a:lnTo>
                          <a:pt x="729" y="402"/>
                        </a:lnTo>
                        <a:lnTo>
                          <a:pt x="715" y="474"/>
                        </a:lnTo>
                        <a:lnTo>
                          <a:pt x="686" y="538"/>
                        </a:lnTo>
                        <a:lnTo>
                          <a:pt x="647" y="596"/>
                        </a:lnTo>
                        <a:lnTo>
                          <a:pt x="598" y="646"/>
                        </a:lnTo>
                        <a:lnTo>
                          <a:pt x="539" y="685"/>
                        </a:lnTo>
                        <a:lnTo>
                          <a:pt x="474" y="713"/>
                        </a:lnTo>
                        <a:lnTo>
                          <a:pt x="402" y="727"/>
                        </a:lnTo>
                        <a:lnTo>
                          <a:pt x="365" y="728"/>
                        </a:lnTo>
                        <a:lnTo>
                          <a:pt x="327" y="727"/>
                        </a:lnTo>
                        <a:lnTo>
                          <a:pt x="257" y="713"/>
                        </a:lnTo>
                        <a:lnTo>
                          <a:pt x="191" y="685"/>
                        </a:lnTo>
                        <a:lnTo>
                          <a:pt x="133" y="646"/>
                        </a:lnTo>
                        <a:lnTo>
                          <a:pt x="84" y="596"/>
                        </a:lnTo>
                        <a:lnTo>
                          <a:pt x="44" y="538"/>
                        </a:lnTo>
                        <a:lnTo>
                          <a:pt x="16" y="474"/>
                        </a:lnTo>
                        <a:lnTo>
                          <a:pt x="2" y="402"/>
                        </a:lnTo>
                        <a:lnTo>
                          <a:pt x="0" y="364"/>
                        </a:lnTo>
                        <a:lnTo>
                          <a:pt x="2" y="327"/>
                        </a:lnTo>
                        <a:lnTo>
                          <a:pt x="16" y="256"/>
                        </a:lnTo>
                        <a:lnTo>
                          <a:pt x="44" y="190"/>
                        </a:lnTo>
                        <a:lnTo>
                          <a:pt x="84" y="132"/>
                        </a:lnTo>
                        <a:lnTo>
                          <a:pt x="133" y="82"/>
                        </a:lnTo>
                        <a:lnTo>
                          <a:pt x="191" y="43"/>
                        </a:lnTo>
                        <a:lnTo>
                          <a:pt x="257" y="16"/>
                        </a:lnTo>
                        <a:lnTo>
                          <a:pt x="327" y="1"/>
                        </a:lnTo>
                        <a:lnTo>
                          <a:pt x="36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33" name="그룹 32"/>
                <p:cNvGrpSpPr/>
                <p:nvPr/>
              </p:nvGrpSpPr>
              <p:grpSpPr>
                <a:xfrm>
                  <a:off x="6622443" y="2616193"/>
                  <a:ext cx="2056054" cy="3418005"/>
                  <a:chOff x="5775496" y="2844793"/>
                  <a:chExt cx="2056054" cy="3418005"/>
                </a:xfrm>
              </p:grpSpPr>
              <p:sp>
                <p:nvSpPr>
                  <p:cNvPr id="57" name="Freeform 13"/>
                  <p:cNvSpPr>
                    <a:spLocks/>
                  </p:cNvSpPr>
                  <p:nvPr/>
                </p:nvSpPr>
                <p:spPr bwMode="auto">
                  <a:xfrm flipH="1" flipV="1">
                    <a:off x="5775496" y="2844793"/>
                    <a:ext cx="1322089" cy="159150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32" name="그룹 31"/>
                  <p:cNvGrpSpPr/>
                  <p:nvPr/>
                </p:nvGrpSpPr>
                <p:grpSpPr>
                  <a:xfrm flipV="1">
                    <a:off x="6279578" y="4419572"/>
                    <a:ext cx="1551972" cy="1843226"/>
                    <a:chOff x="6322119" y="4576127"/>
                    <a:chExt cx="1551972" cy="1843226"/>
                  </a:xfrm>
                </p:grpSpPr>
                <p:sp>
                  <p:nvSpPr>
                    <p:cNvPr id="45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6339802" y="4626056"/>
                      <a:ext cx="1515565" cy="1637268"/>
                    </a:xfrm>
                    <a:custGeom>
                      <a:avLst/>
                      <a:gdLst>
                        <a:gd name="T0" fmla="*/ 3831 w 4371"/>
                        <a:gd name="T1" fmla="*/ 2 h 4720"/>
                        <a:gd name="T2" fmla="*/ 4152 w 4371"/>
                        <a:gd name="T3" fmla="*/ 137 h 4720"/>
                        <a:gd name="T4" fmla="*/ 4299 w 4371"/>
                        <a:gd name="T5" fmla="*/ 314 h 4720"/>
                        <a:gd name="T6" fmla="*/ 4371 w 4371"/>
                        <a:gd name="T7" fmla="*/ 601 h 4720"/>
                        <a:gd name="T8" fmla="*/ 4357 w 4371"/>
                        <a:gd name="T9" fmla="*/ 3146 h 4720"/>
                        <a:gd name="T10" fmla="*/ 4244 w 4371"/>
                        <a:gd name="T11" fmla="*/ 3569 h 4720"/>
                        <a:gd name="T12" fmla="*/ 4037 w 4371"/>
                        <a:gd name="T13" fmla="*/ 3928 h 4720"/>
                        <a:gd name="T14" fmla="*/ 3750 w 4371"/>
                        <a:gd name="T15" fmla="*/ 4219 h 4720"/>
                        <a:gd name="T16" fmla="*/ 3399 w 4371"/>
                        <a:gd name="T17" fmla="*/ 4443 h 4720"/>
                        <a:gd name="T18" fmla="*/ 3071 w 4371"/>
                        <a:gd name="T19" fmla="*/ 4580 h 4720"/>
                        <a:gd name="T20" fmla="*/ 2523 w 4371"/>
                        <a:gd name="T21" fmla="*/ 4701 h 4720"/>
                        <a:gd name="T22" fmla="*/ 2070 w 4371"/>
                        <a:gd name="T23" fmla="*/ 4718 h 4720"/>
                        <a:gd name="T24" fmla="*/ 1403 w 4371"/>
                        <a:gd name="T25" fmla="*/ 4615 h 4720"/>
                        <a:gd name="T26" fmla="*/ 1098 w 4371"/>
                        <a:gd name="T27" fmla="*/ 4504 h 4720"/>
                        <a:gd name="T28" fmla="*/ 730 w 4371"/>
                        <a:gd name="T29" fmla="*/ 4302 h 4720"/>
                        <a:gd name="T30" fmla="*/ 421 w 4371"/>
                        <a:gd name="T31" fmla="*/ 4033 h 4720"/>
                        <a:gd name="T32" fmla="*/ 186 w 4371"/>
                        <a:gd name="T33" fmla="*/ 3697 h 4720"/>
                        <a:gd name="T34" fmla="*/ 40 w 4371"/>
                        <a:gd name="T35" fmla="*/ 3295 h 4720"/>
                        <a:gd name="T36" fmla="*/ 0 w 4371"/>
                        <a:gd name="T37" fmla="*/ 2909 h 4720"/>
                        <a:gd name="T38" fmla="*/ 27 w 4371"/>
                        <a:gd name="T39" fmla="*/ 422 h 4720"/>
                        <a:gd name="T40" fmla="*/ 177 w 4371"/>
                        <a:gd name="T41" fmla="*/ 176 h 4720"/>
                        <a:gd name="T42" fmla="*/ 315 w 4371"/>
                        <a:gd name="T43" fmla="*/ 72 h 4720"/>
                        <a:gd name="T44" fmla="*/ 602 w 4371"/>
                        <a:gd name="T45" fmla="*/ 0 h 4720"/>
                        <a:gd name="T46" fmla="*/ 602 w 4371"/>
                        <a:gd name="T47" fmla="*/ 160 h 4720"/>
                        <a:gd name="T48" fmla="*/ 392 w 4371"/>
                        <a:gd name="T49" fmla="*/ 213 h 4720"/>
                        <a:gd name="T50" fmla="*/ 291 w 4371"/>
                        <a:gd name="T51" fmla="*/ 290 h 4720"/>
                        <a:gd name="T52" fmla="*/ 180 w 4371"/>
                        <a:gd name="T53" fmla="*/ 470 h 4720"/>
                        <a:gd name="T54" fmla="*/ 161 w 4371"/>
                        <a:gd name="T55" fmla="*/ 2909 h 4720"/>
                        <a:gd name="T56" fmla="*/ 197 w 4371"/>
                        <a:gd name="T57" fmla="*/ 3259 h 4720"/>
                        <a:gd name="T58" fmla="*/ 330 w 4371"/>
                        <a:gd name="T59" fmla="*/ 3624 h 4720"/>
                        <a:gd name="T60" fmla="*/ 546 w 4371"/>
                        <a:gd name="T61" fmla="*/ 3929 h 4720"/>
                        <a:gd name="T62" fmla="*/ 828 w 4371"/>
                        <a:gd name="T63" fmla="*/ 4174 h 4720"/>
                        <a:gd name="T64" fmla="*/ 1165 w 4371"/>
                        <a:gd name="T65" fmla="*/ 4360 h 4720"/>
                        <a:gd name="T66" fmla="*/ 1447 w 4371"/>
                        <a:gd name="T67" fmla="*/ 4461 h 4720"/>
                        <a:gd name="T68" fmla="*/ 2077 w 4371"/>
                        <a:gd name="T69" fmla="*/ 4560 h 4720"/>
                        <a:gd name="T70" fmla="*/ 2505 w 4371"/>
                        <a:gd name="T71" fmla="*/ 4543 h 4720"/>
                        <a:gd name="T72" fmla="*/ 3020 w 4371"/>
                        <a:gd name="T73" fmla="*/ 4429 h 4720"/>
                        <a:gd name="T74" fmla="*/ 3321 w 4371"/>
                        <a:gd name="T75" fmla="*/ 4304 h 4720"/>
                        <a:gd name="T76" fmla="*/ 3642 w 4371"/>
                        <a:gd name="T77" fmla="*/ 4099 h 4720"/>
                        <a:gd name="T78" fmla="*/ 3905 w 4371"/>
                        <a:gd name="T79" fmla="*/ 3834 h 4720"/>
                        <a:gd name="T80" fmla="*/ 4095 w 4371"/>
                        <a:gd name="T81" fmla="*/ 3509 h 4720"/>
                        <a:gd name="T82" fmla="*/ 4197 w 4371"/>
                        <a:gd name="T83" fmla="*/ 3124 h 4720"/>
                        <a:gd name="T84" fmla="*/ 4210 w 4371"/>
                        <a:gd name="T85" fmla="*/ 601 h 4720"/>
                        <a:gd name="T86" fmla="*/ 4158 w 4371"/>
                        <a:gd name="T87" fmla="*/ 390 h 4720"/>
                        <a:gd name="T88" fmla="*/ 4050 w 4371"/>
                        <a:gd name="T89" fmla="*/ 261 h 4720"/>
                        <a:gd name="T90" fmla="*/ 3814 w 4371"/>
                        <a:gd name="T91" fmla="*/ 161 h 4720"/>
                        <a:gd name="T92" fmla="*/ 3380 w 4371"/>
                        <a:gd name="T93" fmla="*/ 0 h 47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4371" h="4720">
                          <a:moveTo>
                            <a:pt x="3380" y="0"/>
                          </a:moveTo>
                          <a:lnTo>
                            <a:pt x="3769" y="0"/>
                          </a:lnTo>
                          <a:lnTo>
                            <a:pt x="3831" y="2"/>
                          </a:lnTo>
                          <a:lnTo>
                            <a:pt x="3948" y="26"/>
                          </a:lnTo>
                          <a:lnTo>
                            <a:pt x="4056" y="72"/>
                          </a:lnTo>
                          <a:lnTo>
                            <a:pt x="4152" y="137"/>
                          </a:lnTo>
                          <a:lnTo>
                            <a:pt x="4194" y="176"/>
                          </a:lnTo>
                          <a:lnTo>
                            <a:pt x="4234" y="218"/>
                          </a:lnTo>
                          <a:lnTo>
                            <a:pt x="4299" y="314"/>
                          </a:lnTo>
                          <a:lnTo>
                            <a:pt x="4345" y="422"/>
                          </a:lnTo>
                          <a:lnTo>
                            <a:pt x="4368" y="540"/>
                          </a:lnTo>
                          <a:lnTo>
                            <a:pt x="4371" y="601"/>
                          </a:lnTo>
                          <a:lnTo>
                            <a:pt x="4371" y="2909"/>
                          </a:lnTo>
                          <a:lnTo>
                            <a:pt x="4370" y="2990"/>
                          </a:lnTo>
                          <a:lnTo>
                            <a:pt x="4357" y="3146"/>
                          </a:lnTo>
                          <a:lnTo>
                            <a:pt x="4331" y="3294"/>
                          </a:lnTo>
                          <a:lnTo>
                            <a:pt x="4293" y="3435"/>
                          </a:lnTo>
                          <a:lnTo>
                            <a:pt x="4244" y="3569"/>
                          </a:lnTo>
                          <a:lnTo>
                            <a:pt x="4185" y="3696"/>
                          </a:lnTo>
                          <a:lnTo>
                            <a:pt x="4116" y="3815"/>
                          </a:lnTo>
                          <a:lnTo>
                            <a:pt x="4037" y="3928"/>
                          </a:lnTo>
                          <a:lnTo>
                            <a:pt x="3949" y="4031"/>
                          </a:lnTo>
                          <a:lnTo>
                            <a:pt x="3854" y="4129"/>
                          </a:lnTo>
                          <a:lnTo>
                            <a:pt x="3750" y="4219"/>
                          </a:lnTo>
                          <a:lnTo>
                            <a:pt x="3640" y="4301"/>
                          </a:lnTo>
                          <a:lnTo>
                            <a:pt x="3523" y="4376"/>
                          </a:lnTo>
                          <a:lnTo>
                            <a:pt x="3399" y="4443"/>
                          </a:lnTo>
                          <a:lnTo>
                            <a:pt x="3271" y="4504"/>
                          </a:lnTo>
                          <a:lnTo>
                            <a:pt x="3138" y="4557"/>
                          </a:lnTo>
                          <a:lnTo>
                            <a:pt x="3071" y="4580"/>
                          </a:lnTo>
                          <a:lnTo>
                            <a:pt x="2964" y="4613"/>
                          </a:lnTo>
                          <a:lnTo>
                            <a:pt x="2747" y="4667"/>
                          </a:lnTo>
                          <a:lnTo>
                            <a:pt x="2523" y="4701"/>
                          </a:lnTo>
                          <a:lnTo>
                            <a:pt x="2297" y="4718"/>
                          </a:lnTo>
                          <a:lnTo>
                            <a:pt x="2183" y="4720"/>
                          </a:lnTo>
                          <a:lnTo>
                            <a:pt x="2070" y="4718"/>
                          </a:lnTo>
                          <a:lnTo>
                            <a:pt x="1844" y="4701"/>
                          </a:lnTo>
                          <a:lnTo>
                            <a:pt x="1620" y="4667"/>
                          </a:lnTo>
                          <a:lnTo>
                            <a:pt x="1403" y="4615"/>
                          </a:lnTo>
                          <a:lnTo>
                            <a:pt x="1298" y="4580"/>
                          </a:lnTo>
                          <a:lnTo>
                            <a:pt x="1230" y="4557"/>
                          </a:lnTo>
                          <a:lnTo>
                            <a:pt x="1098" y="4504"/>
                          </a:lnTo>
                          <a:lnTo>
                            <a:pt x="969" y="4445"/>
                          </a:lnTo>
                          <a:lnTo>
                            <a:pt x="847" y="4377"/>
                          </a:lnTo>
                          <a:lnTo>
                            <a:pt x="730" y="4302"/>
                          </a:lnTo>
                          <a:lnTo>
                            <a:pt x="619" y="4219"/>
                          </a:lnTo>
                          <a:lnTo>
                            <a:pt x="516" y="4129"/>
                          </a:lnTo>
                          <a:lnTo>
                            <a:pt x="421" y="4033"/>
                          </a:lnTo>
                          <a:lnTo>
                            <a:pt x="333" y="3928"/>
                          </a:lnTo>
                          <a:lnTo>
                            <a:pt x="255" y="3817"/>
                          </a:lnTo>
                          <a:lnTo>
                            <a:pt x="186" y="3697"/>
                          </a:lnTo>
                          <a:lnTo>
                            <a:pt x="127" y="3570"/>
                          </a:lnTo>
                          <a:lnTo>
                            <a:pt x="78" y="3437"/>
                          </a:lnTo>
                          <a:lnTo>
                            <a:pt x="40" y="3295"/>
                          </a:lnTo>
                          <a:lnTo>
                            <a:pt x="14" y="3146"/>
                          </a:lnTo>
                          <a:lnTo>
                            <a:pt x="2" y="2990"/>
                          </a:lnTo>
                          <a:lnTo>
                            <a:pt x="0" y="2909"/>
                          </a:lnTo>
                          <a:lnTo>
                            <a:pt x="0" y="601"/>
                          </a:lnTo>
                          <a:lnTo>
                            <a:pt x="3" y="539"/>
                          </a:lnTo>
                          <a:lnTo>
                            <a:pt x="27" y="422"/>
                          </a:lnTo>
                          <a:lnTo>
                            <a:pt x="72" y="314"/>
                          </a:lnTo>
                          <a:lnTo>
                            <a:pt x="138" y="218"/>
                          </a:lnTo>
                          <a:lnTo>
                            <a:pt x="177" y="176"/>
                          </a:lnTo>
                          <a:lnTo>
                            <a:pt x="177" y="176"/>
                          </a:lnTo>
                          <a:lnTo>
                            <a:pt x="220" y="137"/>
                          </a:lnTo>
                          <a:lnTo>
                            <a:pt x="315" y="72"/>
                          </a:lnTo>
                          <a:lnTo>
                            <a:pt x="423" y="26"/>
                          </a:lnTo>
                          <a:lnTo>
                            <a:pt x="540" y="2"/>
                          </a:lnTo>
                          <a:lnTo>
                            <a:pt x="602" y="0"/>
                          </a:lnTo>
                          <a:lnTo>
                            <a:pt x="992" y="0"/>
                          </a:lnTo>
                          <a:lnTo>
                            <a:pt x="992" y="160"/>
                          </a:lnTo>
                          <a:lnTo>
                            <a:pt x="602" y="160"/>
                          </a:lnTo>
                          <a:lnTo>
                            <a:pt x="557" y="161"/>
                          </a:lnTo>
                          <a:lnTo>
                            <a:pt x="471" y="179"/>
                          </a:lnTo>
                          <a:lnTo>
                            <a:pt x="392" y="213"/>
                          </a:lnTo>
                          <a:lnTo>
                            <a:pt x="321" y="261"/>
                          </a:lnTo>
                          <a:lnTo>
                            <a:pt x="291" y="290"/>
                          </a:lnTo>
                          <a:lnTo>
                            <a:pt x="291" y="290"/>
                          </a:lnTo>
                          <a:lnTo>
                            <a:pt x="262" y="320"/>
                          </a:lnTo>
                          <a:lnTo>
                            <a:pt x="215" y="390"/>
                          </a:lnTo>
                          <a:lnTo>
                            <a:pt x="180" y="470"/>
                          </a:lnTo>
                          <a:lnTo>
                            <a:pt x="163" y="556"/>
                          </a:lnTo>
                          <a:lnTo>
                            <a:pt x="161" y="601"/>
                          </a:lnTo>
                          <a:lnTo>
                            <a:pt x="161" y="2909"/>
                          </a:lnTo>
                          <a:lnTo>
                            <a:pt x="163" y="2983"/>
                          </a:lnTo>
                          <a:lnTo>
                            <a:pt x="174" y="3124"/>
                          </a:lnTo>
                          <a:lnTo>
                            <a:pt x="197" y="3259"/>
                          </a:lnTo>
                          <a:lnTo>
                            <a:pt x="232" y="3388"/>
                          </a:lnTo>
                          <a:lnTo>
                            <a:pt x="277" y="3510"/>
                          </a:lnTo>
                          <a:lnTo>
                            <a:pt x="330" y="3624"/>
                          </a:lnTo>
                          <a:lnTo>
                            <a:pt x="393" y="3733"/>
                          </a:lnTo>
                          <a:lnTo>
                            <a:pt x="465" y="3834"/>
                          </a:lnTo>
                          <a:lnTo>
                            <a:pt x="546" y="3929"/>
                          </a:lnTo>
                          <a:lnTo>
                            <a:pt x="632" y="4018"/>
                          </a:lnTo>
                          <a:lnTo>
                            <a:pt x="727" y="4099"/>
                          </a:lnTo>
                          <a:lnTo>
                            <a:pt x="828" y="4174"/>
                          </a:lnTo>
                          <a:lnTo>
                            <a:pt x="935" y="4243"/>
                          </a:lnTo>
                          <a:lnTo>
                            <a:pt x="1047" y="4305"/>
                          </a:lnTo>
                          <a:lnTo>
                            <a:pt x="1165" y="4360"/>
                          </a:lnTo>
                          <a:lnTo>
                            <a:pt x="1286" y="4407"/>
                          </a:lnTo>
                          <a:lnTo>
                            <a:pt x="1348" y="4429"/>
                          </a:lnTo>
                          <a:lnTo>
                            <a:pt x="1447" y="4461"/>
                          </a:lnTo>
                          <a:lnTo>
                            <a:pt x="1652" y="4510"/>
                          </a:lnTo>
                          <a:lnTo>
                            <a:pt x="1862" y="4543"/>
                          </a:lnTo>
                          <a:lnTo>
                            <a:pt x="2077" y="4560"/>
                          </a:lnTo>
                          <a:lnTo>
                            <a:pt x="2183" y="4560"/>
                          </a:lnTo>
                          <a:lnTo>
                            <a:pt x="2291" y="4558"/>
                          </a:lnTo>
                          <a:lnTo>
                            <a:pt x="2505" y="4543"/>
                          </a:lnTo>
                          <a:lnTo>
                            <a:pt x="2715" y="4510"/>
                          </a:lnTo>
                          <a:lnTo>
                            <a:pt x="2921" y="4461"/>
                          </a:lnTo>
                          <a:lnTo>
                            <a:pt x="3020" y="4429"/>
                          </a:lnTo>
                          <a:lnTo>
                            <a:pt x="3082" y="4407"/>
                          </a:lnTo>
                          <a:lnTo>
                            <a:pt x="3203" y="4358"/>
                          </a:lnTo>
                          <a:lnTo>
                            <a:pt x="3321" y="4304"/>
                          </a:lnTo>
                          <a:lnTo>
                            <a:pt x="3434" y="4242"/>
                          </a:lnTo>
                          <a:lnTo>
                            <a:pt x="3542" y="4174"/>
                          </a:lnTo>
                          <a:lnTo>
                            <a:pt x="3642" y="4099"/>
                          </a:lnTo>
                          <a:lnTo>
                            <a:pt x="3737" y="4017"/>
                          </a:lnTo>
                          <a:lnTo>
                            <a:pt x="3825" y="3929"/>
                          </a:lnTo>
                          <a:lnTo>
                            <a:pt x="3905" y="3834"/>
                          </a:lnTo>
                          <a:lnTo>
                            <a:pt x="3978" y="3732"/>
                          </a:lnTo>
                          <a:lnTo>
                            <a:pt x="4041" y="3624"/>
                          </a:lnTo>
                          <a:lnTo>
                            <a:pt x="4095" y="3509"/>
                          </a:lnTo>
                          <a:lnTo>
                            <a:pt x="4139" y="3388"/>
                          </a:lnTo>
                          <a:lnTo>
                            <a:pt x="4174" y="3259"/>
                          </a:lnTo>
                          <a:lnTo>
                            <a:pt x="4197" y="3124"/>
                          </a:lnTo>
                          <a:lnTo>
                            <a:pt x="4210" y="2983"/>
                          </a:lnTo>
                          <a:lnTo>
                            <a:pt x="4210" y="2909"/>
                          </a:lnTo>
                          <a:lnTo>
                            <a:pt x="4210" y="601"/>
                          </a:lnTo>
                          <a:lnTo>
                            <a:pt x="4208" y="556"/>
                          </a:lnTo>
                          <a:lnTo>
                            <a:pt x="4191" y="470"/>
                          </a:lnTo>
                          <a:lnTo>
                            <a:pt x="4158" y="390"/>
                          </a:lnTo>
                          <a:lnTo>
                            <a:pt x="4109" y="320"/>
                          </a:lnTo>
                          <a:lnTo>
                            <a:pt x="4080" y="290"/>
                          </a:lnTo>
                          <a:lnTo>
                            <a:pt x="4050" y="261"/>
                          </a:lnTo>
                          <a:lnTo>
                            <a:pt x="3979" y="213"/>
                          </a:lnTo>
                          <a:lnTo>
                            <a:pt x="3900" y="179"/>
                          </a:lnTo>
                          <a:lnTo>
                            <a:pt x="3814" y="161"/>
                          </a:lnTo>
                          <a:lnTo>
                            <a:pt x="3769" y="160"/>
                          </a:lnTo>
                          <a:lnTo>
                            <a:pt x="3380" y="160"/>
                          </a:lnTo>
                          <a:lnTo>
                            <a:pt x="3380" y="0"/>
                          </a:lnTo>
                          <a:lnTo>
                            <a:pt x="3380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46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6322119" y="5513343"/>
                      <a:ext cx="1551972" cy="767664"/>
                    </a:xfrm>
                    <a:custGeom>
                      <a:avLst/>
                      <a:gdLst>
                        <a:gd name="T0" fmla="*/ 4477 w 4477"/>
                        <a:gd name="T1" fmla="*/ 352 h 2216"/>
                        <a:gd name="T2" fmla="*/ 4463 w 4477"/>
                        <a:gd name="T3" fmla="*/ 596 h 2216"/>
                        <a:gd name="T4" fmla="*/ 4398 w 4477"/>
                        <a:gd name="T5" fmla="*/ 895 h 2216"/>
                        <a:gd name="T6" fmla="*/ 4287 w 4477"/>
                        <a:gd name="T7" fmla="*/ 1163 h 2216"/>
                        <a:gd name="T8" fmla="*/ 4135 w 4477"/>
                        <a:gd name="T9" fmla="*/ 1401 h 2216"/>
                        <a:gd name="T10" fmla="*/ 3946 w 4477"/>
                        <a:gd name="T11" fmla="*/ 1608 h 2216"/>
                        <a:gd name="T12" fmla="*/ 3726 w 4477"/>
                        <a:gd name="T13" fmla="*/ 1787 h 2216"/>
                        <a:gd name="T14" fmla="*/ 3478 w 4477"/>
                        <a:gd name="T15" fmla="*/ 1934 h 2216"/>
                        <a:gd name="T16" fmla="*/ 3210 w 4477"/>
                        <a:gd name="T17" fmla="*/ 2050 h 2216"/>
                        <a:gd name="T18" fmla="*/ 3031 w 4477"/>
                        <a:gd name="T19" fmla="*/ 2108 h 2216"/>
                        <a:gd name="T20" fmla="*/ 2584 w 4477"/>
                        <a:gd name="T21" fmla="*/ 2197 h 2216"/>
                        <a:gd name="T22" fmla="*/ 2236 w 4477"/>
                        <a:gd name="T23" fmla="*/ 2216 h 2216"/>
                        <a:gd name="T24" fmla="*/ 1891 w 4477"/>
                        <a:gd name="T25" fmla="*/ 2197 h 2216"/>
                        <a:gd name="T26" fmla="*/ 1441 w 4477"/>
                        <a:gd name="T27" fmla="*/ 2108 h 2216"/>
                        <a:gd name="T28" fmla="*/ 1264 w 4477"/>
                        <a:gd name="T29" fmla="*/ 2050 h 2216"/>
                        <a:gd name="T30" fmla="*/ 996 w 4477"/>
                        <a:gd name="T31" fmla="*/ 1934 h 2216"/>
                        <a:gd name="T32" fmla="*/ 750 w 4477"/>
                        <a:gd name="T33" fmla="*/ 1787 h 2216"/>
                        <a:gd name="T34" fmla="*/ 530 w 4477"/>
                        <a:gd name="T35" fmla="*/ 1610 h 2216"/>
                        <a:gd name="T36" fmla="*/ 343 w 4477"/>
                        <a:gd name="T37" fmla="*/ 1402 h 2216"/>
                        <a:gd name="T38" fmla="*/ 190 w 4477"/>
                        <a:gd name="T39" fmla="*/ 1165 h 2216"/>
                        <a:gd name="T40" fmla="*/ 79 w 4477"/>
                        <a:gd name="T41" fmla="*/ 895 h 2216"/>
                        <a:gd name="T42" fmla="*/ 14 w 4477"/>
                        <a:gd name="T43" fmla="*/ 596 h 2216"/>
                        <a:gd name="T44" fmla="*/ 0 w 4477"/>
                        <a:gd name="T45" fmla="*/ 352 h 2216"/>
                        <a:gd name="T46" fmla="*/ 268 w 4477"/>
                        <a:gd name="T47" fmla="*/ 0 h 2216"/>
                        <a:gd name="T48" fmla="*/ 269 w 4477"/>
                        <a:gd name="T49" fmla="*/ 423 h 2216"/>
                        <a:gd name="T50" fmla="*/ 302 w 4477"/>
                        <a:gd name="T51" fmla="*/ 691 h 2216"/>
                        <a:gd name="T52" fmla="*/ 379 w 4477"/>
                        <a:gd name="T53" fmla="*/ 931 h 2216"/>
                        <a:gd name="T54" fmla="*/ 492 w 4477"/>
                        <a:gd name="T55" fmla="*/ 1147 h 2216"/>
                        <a:gd name="T56" fmla="*/ 639 w 4477"/>
                        <a:gd name="T57" fmla="*/ 1338 h 2216"/>
                        <a:gd name="T58" fmla="*/ 816 w 4477"/>
                        <a:gd name="T59" fmla="*/ 1502 h 2216"/>
                        <a:gd name="T60" fmla="*/ 1018 w 4477"/>
                        <a:gd name="T61" fmla="*/ 1641 h 2216"/>
                        <a:gd name="T62" fmla="*/ 1240 w 4477"/>
                        <a:gd name="T63" fmla="*/ 1754 h 2216"/>
                        <a:gd name="T64" fmla="*/ 1418 w 4477"/>
                        <a:gd name="T65" fmla="*/ 1821 h 2216"/>
                        <a:gd name="T66" fmla="*/ 1717 w 4477"/>
                        <a:gd name="T67" fmla="*/ 1901 h 2216"/>
                        <a:gd name="T68" fmla="*/ 2131 w 4477"/>
                        <a:gd name="T69" fmla="*/ 1950 h 2216"/>
                        <a:gd name="T70" fmla="*/ 2342 w 4477"/>
                        <a:gd name="T71" fmla="*/ 1950 h 2216"/>
                        <a:gd name="T72" fmla="*/ 2758 w 4477"/>
                        <a:gd name="T73" fmla="*/ 1901 h 2216"/>
                        <a:gd name="T74" fmla="*/ 3056 w 4477"/>
                        <a:gd name="T75" fmla="*/ 1821 h 2216"/>
                        <a:gd name="T76" fmla="*/ 3235 w 4477"/>
                        <a:gd name="T77" fmla="*/ 1754 h 2216"/>
                        <a:gd name="T78" fmla="*/ 3458 w 4477"/>
                        <a:gd name="T79" fmla="*/ 1640 h 2216"/>
                        <a:gd name="T80" fmla="*/ 3659 w 4477"/>
                        <a:gd name="T81" fmla="*/ 1502 h 2216"/>
                        <a:gd name="T82" fmla="*/ 3837 w 4477"/>
                        <a:gd name="T83" fmla="*/ 1338 h 2216"/>
                        <a:gd name="T84" fmla="*/ 3983 w 4477"/>
                        <a:gd name="T85" fmla="*/ 1147 h 2216"/>
                        <a:gd name="T86" fmla="*/ 4099 w 4477"/>
                        <a:gd name="T87" fmla="*/ 931 h 2216"/>
                        <a:gd name="T88" fmla="*/ 4175 w 4477"/>
                        <a:gd name="T89" fmla="*/ 689 h 2216"/>
                        <a:gd name="T90" fmla="*/ 4210 w 4477"/>
                        <a:gd name="T91" fmla="*/ 423 h 2216"/>
                        <a:gd name="T92" fmla="*/ 4210 w 4477"/>
                        <a:gd name="T93" fmla="*/ 0 h 2216"/>
                        <a:gd name="T94" fmla="*/ 4477 w 4477"/>
                        <a:gd name="T95" fmla="*/ 0 h 2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4477" h="2216">
                          <a:moveTo>
                            <a:pt x="4477" y="0"/>
                          </a:moveTo>
                          <a:lnTo>
                            <a:pt x="4477" y="352"/>
                          </a:lnTo>
                          <a:lnTo>
                            <a:pt x="4476" y="436"/>
                          </a:lnTo>
                          <a:lnTo>
                            <a:pt x="4463" y="596"/>
                          </a:lnTo>
                          <a:lnTo>
                            <a:pt x="4437" y="750"/>
                          </a:lnTo>
                          <a:lnTo>
                            <a:pt x="4398" y="895"/>
                          </a:lnTo>
                          <a:lnTo>
                            <a:pt x="4348" y="1032"/>
                          </a:lnTo>
                          <a:lnTo>
                            <a:pt x="4287" y="1163"/>
                          </a:lnTo>
                          <a:lnTo>
                            <a:pt x="4215" y="1286"/>
                          </a:lnTo>
                          <a:lnTo>
                            <a:pt x="4135" y="1401"/>
                          </a:lnTo>
                          <a:lnTo>
                            <a:pt x="4044" y="1509"/>
                          </a:lnTo>
                          <a:lnTo>
                            <a:pt x="3946" y="1608"/>
                          </a:lnTo>
                          <a:lnTo>
                            <a:pt x="3839" y="1702"/>
                          </a:lnTo>
                          <a:lnTo>
                            <a:pt x="3726" y="1787"/>
                          </a:lnTo>
                          <a:lnTo>
                            <a:pt x="3605" y="1863"/>
                          </a:lnTo>
                          <a:lnTo>
                            <a:pt x="3478" y="1934"/>
                          </a:lnTo>
                          <a:lnTo>
                            <a:pt x="3347" y="1996"/>
                          </a:lnTo>
                          <a:lnTo>
                            <a:pt x="3210" y="2050"/>
                          </a:lnTo>
                          <a:lnTo>
                            <a:pt x="3139" y="2074"/>
                          </a:lnTo>
                          <a:lnTo>
                            <a:pt x="3031" y="2108"/>
                          </a:lnTo>
                          <a:lnTo>
                            <a:pt x="2810" y="2161"/>
                          </a:lnTo>
                          <a:lnTo>
                            <a:pt x="2584" y="2197"/>
                          </a:lnTo>
                          <a:lnTo>
                            <a:pt x="2353" y="2215"/>
                          </a:lnTo>
                          <a:lnTo>
                            <a:pt x="2236" y="2216"/>
                          </a:lnTo>
                          <a:lnTo>
                            <a:pt x="2121" y="2215"/>
                          </a:lnTo>
                          <a:lnTo>
                            <a:pt x="1891" y="2197"/>
                          </a:lnTo>
                          <a:lnTo>
                            <a:pt x="1663" y="2161"/>
                          </a:lnTo>
                          <a:lnTo>
                            <a:pt x="1441" y="2108"/>
                          </a:lnTo>
                          <a:lnTo>
                            <a:pt x="1335" y="2075"/>
                          </a:lnTo>
                          <a:lnTo>
                            <a:pt x="1264" y="2050"/>
                          </a:lnTo>
                          <a:lnTo>
                            <a:pt x="1127" y="1996"/>
                          </a:lnTo>
                          <a:lnTo>
                            <a:pt x="996" y="1934"/>
                          </a:lnTo>
                          <a:lnTo>
                            <a:pt x="870" y="1865"/>
                          </a:lnTo>
                          <a:lnTo>
                            <a:pt x="750" y="1787"/>
                          </a:lnTo>
                          <a:lnTo>
                            <a:pt x="636" y="1702"/>
                          </a:lnTo>
                          <a:lnTo>
                            <a:pt x="530" y="1610"/>
                          </a:lnTo>
                          <a:lnTo>
                            <a:pt x="432" y="1510"/>
                          </a:lnTo>
                          <a:lnTo>
                            <a:pt x="343" y="1402"/>
                          </a:lnTo>
                          <a:lnTo>
                            <a:pt x="260" y="1287"/>
                          </a:lnTo>
                          <a:lnTo>
                            <a:pt x="190" y="1165"/>
                          </a:lnTo>
                          <a:lnTo>
                            <a:pt x="129" y="1034"/>
                          </a:lnTo>
                          <a:lnTo>
                            <a:pt x="79" y="895"/>
                          </a:lnTo>
                          <a:lnTo>
                            <a:pt x="42" y="750"/>
                          </a:lnTo>
                          <a:lnTo>
                            <a:pt x="14" y="596"/>
                          </a:lnTo>
                          <a:lnTo>
                            <a:pt x="1" y="436"/>
                          </a:lnTo>
                          <a:lnTo>
                            <a:pt x="0" y="352"/>
                          </a:lnTo>
                          <a:lnTo>
                            <a:pt x="0" y="0"/>
                          </a:lnTo>
                          <a:lnTo>
                            <a:pt x="268" y="0"/>
                          </a:lnTo>
                          <a:lnTo>
                            <a:pt x="268" y="352"/>
                          </a:lnTo>
                          <a:lnTo>
                            <a:pt x="269" y="423"/>
                          </a:lnTo>
                          <a:lnTo>
                            <a:pt x="281" y="560"/>
                          </a:lnTo>
                          <a:lnTo>
                            <a:pt x="302" y="691"/>
                          </a:lnTo>
                          <a:lnTo>
                            <a:pt x="335" y="815"/>
                          </a:lnTo>
                          <a:lnTo>
                            <a:pt x="379" y="931"/>
                          </a:lnTo>
                          <a:lnTo>
                            <a:pt x="432" y="1044"/>
                          </a:lnTo>
                          <a:lnTo>
                            <a:pt x="492" y="1147"/>
                          </a:lnTo>
                          <a:lnTo>
                            <a:pt x="563" y="1247"/>
                          </a:lnTo>
                          <a:lnTo>
                            <a:pt x="639" y="1338"/>
                          </a:lnTo>
                          <a:lnTo>
                            <a:pt x="724" y="1424"/>
                          </a:lnTo>
                          <a:lnTo>
                            <a:pt x="816" y="1502"/>
                          </a:lnTo>
                          <a:lnTo>
                            <a:pt x="914" y="1575"/>
                          </a:lnTo>
                          <a:lnTo>
                            <a:pt x="1018" y="1641"/>
                          </a:lnTo>
                          <a:lnTo>
                            <a:pt x="1126" y="1700"/>
                          </a:lnTo>
                          <a:lnTo>
                            <a:pt x="1240" y="1754"/>
                          </a:lnTo>
                          <a:lnTo>
                            <a:pt x="1358" y="1801"/>
                          </a:lnTo>
                          <a:lnTo>
                            <a:pt x="1418" y="1821"/>
                          </a:lnTo>
                          <a:lnTo>
                            <a:pt x="1515" y="1852"/>
                          </a:lnTo>
                          <a:lnTo>
                            <a:pt x="1717" y="1901"/>
                          </a:lnTo>
                          <a:lnTo>
                            <a:pt x="1922" y="1932"/>
                          </a:lnTo>
                          <a:lnTo>
                            <a:pt x="2131" y="1950"/>
                          </a:lnTo>
                          <a:lnTo>
                            <a:pt x="2236" y="1950"/>
                          </a:lnTo>
                          <a:lnTo>
                            <a:pt x="2342" y="1950"/>
                          </a:lnTo>
                          <a:lnTo>
                            <a:pt x="2552" y="1932"/>
                          </a:lnTo>
                          <a:lnTo>
                            <a:pt x="2758" y="1901"/>
                          </a:lnTo>
                          <a:lnTo>
                            <a:pt x="2958" y="1852"/>
                          </a:lnTo>
                          <a:lnTo>
                            <a:pt x="3056" y="1821"/>
                          </a:lnTo>
                          <a:lnTo>
                            <a:pt x="3116" y="1800"/>
                          </a:lnTo>
                          <a:lnTo>
                            <a:pt x="3235" y="1754"/>
                          </a:lnTo>
                          <a:lnTo>
                            <a:pt x="3348" y="1700"/>
                          </a:lnTo>
                          <a:lnTo>
                            <a:pt x="3458" y="1640"/>
                          </a:lnTo>
                          <a:lnTo>
                            <a:pt x="3561" y="1574"/>
                          </a:lnTo>
                          <a:lnTo>
                            <a:pt x="3659" y="1502"/>
                          </a:lnTo>
                          <a:lnTo>
                            <a:pt x="3752" y="1423"/>
                          </a:lnTo>
                          <a:lnTo>
                            <a:pt x="3837" y="1338"/>
                          </a:lnTo>
                          <a:lnTo>
                            <a:pt x="3914" y="1245"/>
                          </a:lnTo>
                          <a:lnTo>
                            <a:pt x="3983" y="1147"/>
                          </a:lnTo>
                          <a:lnTo>
                            <a:pt x="4045" y="1042"/>
                          </a:lnTo>
                          <a:lnTo>
                            <a:pt x="4099" y="931"/>
                          </a:lnTo>
                          <a:lnTo>
                            <a:pt x="4142" y="813"/>
                          </a:lnTo>
                          <a:lnTo>
                            <a:pt x="4175" y="689"/>
                          </a:lnTo>
                          <a:lnTo>
                            <a:pt x="4197" y="560"/>
                          </a:lnTo>
                          <a:lnTo>
                            <a:pt x="4210" y="423"/>
                          </a:lnTo>
                          <a:lnTo>
                            <a:pt x="4210" y="352"/>
                          </a:lnTo>
                          <a:lnTo>
                            <a:pt x="4210" y="0"/>
                          </a:lnTo>
                          <a:lnTo>
                            <a:pt x="4477" y="0"/>
                          </a:lnTo>
                          <a:lnTo>
                            <a:pt x="4477" y="0"/>
                          </a:lnTo>
                          <a:close/>
                        </a:path>
                      </a:pathLst>
                    </a:custGeom>
                    <a:solidFill>
                      <a:srgbClr val="464648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58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6574887" y="4576127"/>
                      <a:ext cx="216361" cy="156029"/>
                    </a:xfrm>
                    <a:custGeom>
                      <a:avLst/>
                      <a:gdLst>
                        <a:gd name="T0" fmla="*/ 0 w 626"/>
                        <a:gd name="T1" fmla="*/ 111 h 449"/>
                        <a:gd name="T2" fmla="*/ 208 w 626"/>
                        <a:gd name="T3" fmla="*/ 111 h 449"/>
                        <a:gd name="T4" fmla="*/ 224 w 626"/>
                        <a:gd name="T5" fmla="*/ 86 h 449"/>
                        <a:gd name="T6" fmla="*/ 265 w 626"/>
                        <a:gd name="T7" fmla="*/ 46 h 449"/>
                        <a:gd name="T8" fmla="*/ 315 w 626"/>
                        <a:gd name="T9" fmla="*/ 17 h 449"/>
                        <a:gd name="T10" fmla="*/ 371 w 626"/>
                        <a:gd name="T11" fmla="*/ 1 h 449"/>
                        <a:gd name="T12" fmla="*/ 403 w 626"/>
                        <a:gd name="T13" fmla="*/ 0 h 449"/>
                        <a:gd name="T14" fmla="*/ 426 w 626"/>
                        <a:gd name="T15" fmla="*/ 1 h 449"/>
                        <a:gd name="T16" fmla="*/ 469 w 626"/>
                        <a:gd name="T17" fmla="*/ 10 h 449"/>
                        <a:gd name="T18" fmla="*/ 509 w 626"/>
                        <a:gd name="T19" fmla="*/ 27 h 449"/>
                        <a:gd name="T20" fmla="*/ 545 w 626"/>
                        <a:gd name="T21" fmla="*/ 50 h 449"/>
                        <a:gd name="T22" fmla="*/ 576 w 626"/>
                        <a:gd name="T23" fmla="*/ 82 h 449"/>
                        <a:gd name="T24" fmla="*/ 600 w 626"/>
                        <a:gd name="T25" fmla="*/ 116 h 449"/>
                        <a:gd name="T26" fmla="*/ 617 w 626"/>
                        <a:gd name="T27" fmla="*/ 157 h 449"/>
                        <a:gd name="T28" fmla="*/ 626 w 626"/>
                        <a:gd name="T29" fmla="*/ 201 h 449"/>
                        <a:gd name="T30" fmla="*/ 626 w 626"/>
                        <a:gd name="T31" fmla="*/ 224 h 449"/>
                        <a:gd name="T32" fmla="*/ 626 w 626"/>
                        <a:gd name="T33" fmla="*/ 247 h 449"/>
                        <a:gd name="T34" fmla="*/ 617 w 626"/>
                        <a:gd name="T35" fmla="*/ 291 h 449"/>
                        <a:gd name="T36" fmla="*/ 600 w 626"/>
                        <a:gd name="T37" fmla="*/ 331 h 449"/>
                        <a:gd name="T38" fmla="*/ 576 w 626"/>
                        <a:gd name="T39" fmla="*/ 367 h 449"/>
                        <a:gd name="T40" fmla="*/ 545 w 626"/>
                        <a:gd name="T41" fmla="*/ 397 h 449"/>
                        <a:gd name="T42" fmla="*/ 509 w 626"/>
                        <a:gd name="T43" fmla="*/ 422 h 449"/>
                        <a:gd name="T44" fmla="*/ 469 w 626"/>
                        <a:gd name="T45" fmla="*/ 439 h 449"/>
                        <a:gd name="T46" fmla="*/ 426 w 626"/>
                        <a:gd name="T47" fmla="*/ 448 h 449"/>
                        <a:gd name="T48" fmla="*/ 403 w 626"/>
                        <a:gd name="T49" fmla="*/ 449 h 449"/>
                        <a:gd name="T50" fmla="*/ 371 w 626"/>
                        <a:gd name="T51" fmla="*/ 448 h 449"/>
                        <a:gd name="T52" fmla="*/ 315 w 626"/>
                        <a:gd name="T53" fmla="*/ 432 h 449"/>
                        <a:gd name="T54" fmla="*/ 265 w 626"/>
                        <a:gd name="T55" fmla="*/ 403 h 449"/>
                        <a:gd name="T56" fmla="*/ 224 w 626"/>
                        <a:gd name="T57" fmla="*/ 361 h 449"/>
                        <a:gd name="T58" fmla="*/ 208 w 626"/>
                        <a:gd name="T59" fmla="*/ 338 h 449"/>
                        <a:gd name="T60" fmla="*/ 0 w 626"/>
                        <a:gd name="T61" fmla="*/ 338 h 449"/>
                        <a:gd name="T62" fmla="*/ 0 w 626"/>
                        <a:gd name="T63" fmla="*/ 111 h 449"/>
                        <a:gd name="T64" fmla="*/ 0 w 626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6" h="449">
                          <a:moveTo>
                            <a:pt x="0" y="111"/>
                          </a:moveTo>
                          <a:lnTo>
                            <a:pt x="208" y="111"/>
                          </a:lnTo>
                          <a:lnTo>
                            <a:pt x="224" y="86"/>
                          </a:lnTo>
                          <a:lnTo>
                            <a:pt x="265" y="46"/>
                          </a:lnTo>
                          <a:lnTo>
                            <a:pt x="315" y="17"/>
                          </a:lnTo>
                          <a:lnTo>
                            <a:pt x="371" y="1"/>
                          </a:lnTo>
                          <a:lnTo>
                            <a:pt x="403" y="0"/>
                          </a:lnTo>
                          <a:lnTo>
                            <a:pt x="426" y="1"/>
                          </a:lnTo>
                          <a:lnTo>
                            <a:pt x="469" y="10"/>
                          </a:lnTo>
                          <a:lnTo>
                            <a:pt x="509" y="27"/>
                          </a:lnTo>
                          <a:lnTo>
                            <a:pt x="545" y="50"/>
                          </a:lnTo>
                          <a:lnTo>
                            <a:pt x="576" y="82"/>
                          </a:lnTo>
                          <a:lnTo>
                            <a:pt x="600" y="116"/>
                          </a:lnTo>
                          <a:lnTo>
                            <a:pt x="617" y="157"/>
                          </a:lnTo>
                          <a:lnTo>
                            <a:pt x="626" y="201"/>
                          </a:lnTo>
                          <a:lnTo>
                            <a:pt x="626" y="224"/>
                          </a:lnTo>
                          <a:lnTo>
                            <a:pt x="626" y="247"/>
                          </a:lnTo>
                          <a:lnTo>
                            <a:pt x="617" y="291"/>
                          </a:lnTo>
                          <a:lnTo>
                            <a:pt x="600" y="331"/>
                          </a:lnTo>
                          <a:lnTo>
                            <a:pt x="576" y="367"/>
                          </a:lnTo>
                          <a:lnTo>
                            <a:pt x="545" y="397"/>
                          </a:lnTo>
                          <a:lnTo>
                            <a:pt x="509" y="422"/>
                          </a:lnTo>
                          <a:lnTo>
                            <a:pt x="469" y="439"/>
                          </a:lnTo>
                          <a:lnTo>
                            <a:pt x="426" y="448"/>
                          </a:lnTo>
                          <a:lnTo>
                            <a:pt x="403" y="449"/>
                          </a:lnTo>
                          <a:lnTo>
                            <a:pt x="371" y="448"/>
                          </a:lnTo>
                          <a:lnTo>
                            <a:pt x="315" y="432"/>
                          </a:lnTo>
                          <a:lnTo>
                            <a:pt x="265" y="403"/>
                          </a:lnTo>
                          <a:lnTo>
                            <a:pt x="224" y="361"/>
                          </a:lnTo>
                          <a:lnTo>
                            <a:pt x="208" y="338"/>
                          </a:lnTo>
                          <a:lnTo>
                            <a:pt x="0" y="338"/>
                          </a:lnTo>
                          <a:lnTo>
                            <a:pt x="0" y="111"/>
                          </a:lnTo>
                          <a:lnTo>
                            <a:pt x="0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6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7349833" y="4576127"/>
                      <a:ext cx="217401" cy="156029"/>
                    </a:xfrm>
                    <a:custGeom>
                      <a:avLst/>
                      <a:gdLst>
                        <a:gd name="T0" fmla="*/ 627 w 627"/>
                        <a:gd name="T1" fmla="*/ 111 h 449"/>
                        <a:gd name="T2" fmla="*/ 418 w 627"/>
                        <a:gd name="T3" fmla="*/ 111 h 449"/>
                        <a:gd name="T4" fmla="*/ 402 w 627"/>
                        <a:gd name="T5" fmla="*/ 86 h 449"/>
                        <a:gd name="T6" fmla="*/ 362 w 627"/>
                        <a:gd name="T7" fmla="*/ 46 h 449"/>
                        <a:gd name="T8" fmla="*/ 313 w 627"/>
                        <a:gd name="T9" fmla="*/ 17 h 449"/>
                        <a:gd name="T10" fmla="*/ 255 w 627"/>
                        <a:gd name="T11" fmla="*/ 1 h 449"/>
                        <a:gd name="T12" fmla="*/ 225 w 627"/>
                        <a:gd name="T13" fmla="*/ 0 h 449"/>
                        <a:gd name="T14" fmla="*/ 202 w 627"/>
                        <a:gd name="T15" fmla="*/ 1 h 449"/>
                        <a:gd name="T16" fmla="*/ 157 w 627"/>
                        <a:gd name="T17" fmla="*/ 10 h 449"/>
                        <a:gd name="T18" fmla="*/ 117 w 627"/>
                        <a:gd name="T19" fmla="*/ 27 h 449"/>
                        <a:gd name="T20" fmla="*/ 82 w 627"/>
                        <a:gd name="T21" fmla="*/ 50 h 449"/>
                        <a:gd name="T22" fmla="*/ 51 w 627"/>
                        <a:gd name="T23" fmla="*/ 82 h 449"/>
                        <a:gd name="T24" fmla="*/ 28 w 627"/>
                        <a:gd name="T25" fmla="*/ 116 h 449"/>
                        <a:gd name="T26" fmla="*/ 10 w 627"/>
                        <a:gd name="T27" fmla="*/ 157 h 449"/>
                        <a:gd name="T28" fmla="*/ 2 w 627"/>
                        <a:gd name="T29" fmla="*/ 201 h 449"/>
                        <a:gd name="T30" fmla="*/ 0 w 627"/>
                        <a:gd name="T31" fmla="*/ 224 h 449"/>
                        <a:gd name="T32" fmla="*/ 2 w 627"/>
                        <a:gd name="T33" fmla="*/ 247 h 449"/>
                        <a:gd name="T34" fmla="*/ 10 w 627"/>
                        <a:gd name="T35" fmla="*/ 291 h 449"/>
                        <a:gd name="T36" fmla="*/ 28 w 627"/>
                        <a:gd name="T37" fmla="*/ 331 h 449"/>
                        <a:gd name="T38" fmla="*/ 51 w 627"/>
                        <a:gd name="T39" fmla="*/ 367 h 449"/>
                        <a:gd name="T40" fmla="*/ 82 w 627"/>
                        <a:gd name="T41" fmla="*/ 397 h 449"/>
                        <a:gd name="T42" fmla="*/ 117 w 627"/>
                        <a:gd name="T43" fmla="*/ 422 h 449"/>
                        <a:gd name="T44" fmla="*/ 157 w 627"/>
                        <a:gd name="T45" fmla="*/ 439 h 449"/>
                        <a:gd name="T46" fmla="*/ 202 w 627"/>
                        <a:gd name="T47" fmla="*/ 448 h 449"/>
                        <a:gd name="T48" fmla="*/ 225 w 627"/>
                        <a:gd name="T49" fmla="*/ 449 h 449"/>
                        <a:gd name="T50" fmla="*/ 255 w 627"/>
                        <a:gd name="T51" fmla="*/ 448 h 449"/>
                        <a:gd name="T52" fmla="*/ 313 w 627"/>
                        <a:gd name="T53" fmla="*/ 432 h 449"/>
                        <a:gd name="T54" fmla="*/ 362 w 627"/>
                        <a:gd name="T55" fmla="*/ 403 h 449"/>
                        <a:gd name="T56" fmla="*/ 402 w 627"/>
                        <a:gd name="T57" fmla="*/ 361 h 449"/>
                        <a:gd name="T58" fmla="*/ 418 w 627"/>
                        <a:gd name="T59" fmla="*/ 338 h 449"/>
                        <a:gd name="T60" fmla="*/ 627 w 627"/>
                        <a:gd name="T61" fmla="*/ 338 h 449"/>
                        <a:gd name="T62" fmla="*/ 627 w 627"/>
                        <a:gd name="T63" fmla="*/ 111 h 449"/>
                        <a:gd name="T64" fmla="*/ 627 w 627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7" h="449">
                          <a:moveTo>
                            <a:pt x="627" y="111"/>
                          </a:moveTo>
                          <a:lnTo>
                            <a:pt x="418" y="111"/>
                          </a:lnTo>
                          <a:lnTo>
                            <a:pt x="402" y="86"/>
                          </a:lnTo>
                          <a:lnTo>
                            <a:pt x="362" y="46"/>
                          </a:lnTo>
                          <a:lnTo>
                            <a:pt x="313" y="17"/>
                          </a:lnTo>
                          <a:lnTo>
                            <a:pt x="255" y="1"/>
                          </a:lnTo>
                          <a:lnTo>
                            <a:pt x="225" y="0"/>
                          </a:lnTo>
                          <a:lnTo>
                            <a:pt x="202" y="1"/>
                          </a:lnTo>
                          <a:lnTo>
                            <a:pt x="157" y="10"/>
                          </a:lnTo>
                          <a:lnTo>
                            <a:pt x="117" y="27"/>
                          </a:lnTo>
                          <a:lnTo>
                            <a:pt x="82" y="50"/>
                          </a:lnTo>
                          <a:lnTo>
                            <a:pt x="51" y="82"/>
                          </a:lnTo>
                          <a:lnTo>
                            <a:pt x="28" y="116"/>
                          </a:lnTo>
                          <a:lnTo>
                            <a:pt x="10" y="157"/>
                          </a:lnTo>
                          <a:lnTo>
                            <a:pt x="2" y="201"/>
                          </a:lnTo>
                          <a:lnTo>
                            <a:pt x="0" y="224"/>
                          </a:lnTo>
                          <a:lnTo>
                            <a:pt x="2" y="247"/>
                          </a:lnTo>
                          <a:lnTo>
                            <a:pt x="10" y="291"/>
                          </a:lnTo>
                          <a:lnTo>
                            <a:pt x="28" y="331"/>
                          </a:lnTo>
                          <a:lnTo>
                            <a:pt x="51" y="367"/>
                          </a:lnTo>
                          <a:lnTo>
                            <a:pt x="82" y="397"/>
                          </a:lnTo>
                          <a:lnTo>
                            <a:pt x="117" y="422"/>
                          </a:lnTo>
                          <a:lnTo>
                            <a:pt x="157" y="439"/>
                          </a:lnTo>
                          <a:lnTo>
                            <a:pt x="202" y="448"/>
                          </a:lnTo>
                          <a:lnTo>
                            <a:pt x="225" y="449"/>
                          </a:lnTo>
                          <a:lnTo>
                            <a:pt x="255" y="448"/>
                          </a:lnTo>
                          <a:lnTo>
                            <a:pt x="313" y="432"/>
                          </a:lnTo>
                          <a:lnTo>
                            <a:pt x="362" y="403"/>
                          </a:lnTo>
                          <a:lnTo>
                            <a:pt x="402" y="361"/>
                          </a:lnTo>
                          <a:lnTo>
                            <a:pt x="418" y="338"/>
                          </a:lnTo>
                          <a:lnTo>
                            <a:pt x="627" y="338"/>
                          </a:lnTo>
                          <a:lnTo>
                            <a:pt x="627" y="111"/>
                          </a:lnTo>
                          <a:lnTo>
                            <a:pt x="627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67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7031533" y="6278927"/>
                      <a:ext cx="109221" cy="140426"/>
                    </a:xfrm>
                    <a:custGeom>
                      <a:avLst/>
                      <a:gdLst>
                        <a:gd name="T0" fmla="*/ 315 w 315"/>
                        <a:gd name="T1" fmla="*/ 4 h 405"/>
                        <a:gd name="T2" fmla="*/ 315 w 315"/>
                        <a:gd name="T3" fmla="*/ 405 h 405"/>
                        <a:gd name="T4" fmla="*/ 0 w 315"/>
                        <a:gd name="T5" fmla="*/ 405 h 405"/>
                        <a:gd name="T6" fmla="*/ 0 w 315"/>
                        <a:gd name="T7" fmla="*/ 0 h 405"/>
                        <a:gd name="T8" fmla="*/ 91 w 315"/>
                        <a:gd name="T9" fmla="*/ 6 h 405"/>
                        <a:gd name="T10" fmla="*/ 184 w 315"/>
                        <a:gd name="T11" fmla="*/ 7 h 405"/>
                        <a:gd name="T12" fmla="*/ 249 w 315"/>
                        <a:gd name="T13" fmla="*/ 7 h 405"/>
                        <a:gd name="T14" fmla="*/ 315 w 315"/>
                        <a:gd name="T15" fmla="*/ 4 h 405"/>
                        <a:gd name="T16" fmla="*/ 315 w 315"/>
                        <a:gd name="T17" fmla="*/ 4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15" h="405">
                          <a:moveTo>
                            <a:pt x="315" y="4"/>
                          </a:moveTo>
                          <a:lnTo>
                            <a:pt x="315" y="405"/>
                          </a:lnTo>
                          <a:lnTo>
                            <a:pt x="0" y="405"/>
                          </a:lnTo>
                          <a:lnTo>
                            <a:pt x="0" y="0"/>
                          </a:lnTo>
                          <a:lnTo>
                            <a:pt x="91" y="6"/>
                          </a:lnTo>
                          <a:lnTo>
                            <a:pt x="184" y="7"/>
                          </a:lnTo>
                          <a:lnTo>
                            <a:pt x="249" y="7"/>
                          </a:lnTo>
                          <a:lnTo>
                            <a:pt x="315" y="4"/>
                          </a:lnTo>
                          <a:lnTo>
                            <a:pt x="315" y="4"/>
                          </a:lnTo>
                          <a:close/>
                        </a:path>
                      </a:pathLst>
                    </a:custGeom>
                    <a:solidFill>
                      <a:srgbClr val="5E6061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68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6679946" y="4600052"/>
                      <a:ext cx="46809" cy="46809"/>
                    </a:xfrm>
                    <a:custGeom>
                      <a:avLst/>
                      <a:gdLst>
                        <a:gd name="T0" fmla="*/ 68 w 136"/>
                        <a:gd name="T1" fmla="*/ 0 h 135"/>
                        <a:gd name="T2" fmla="*/ 81 w 136"/>
                        <a:gd name="T3" fmla="*/ 0 h 135"/>
                        <a:gd name="T4" fmla="*/ 106 w 136"/>
                        <a:gd name="T5" fmla="*/ 11 h 135"/>
                        <a:gd name="T6" fmla="*/ 124 w 136"/>
                        <a:gd name="T7" fmla="*/ 29 h 135"/>
                        <a:gd name="T8" fmla="*/ 134 w 136"/>
                        <a:gd name="T9" fmla="*/ 53 h 135"/>
                        <a:gd name="T10" fmla="*/ 136 w 136"/>
                        <a:gd name="T11" fmla="*/ 68 h 135"/>
                        <a:gd name="T12" fmla="*/ 134 w 136"/>
                        <a:gd name="T13" fmla="*/ 82 h 135"/>
                        <a:gd name="T14" fmla="*/ 124 w 136"/>
                        <a:gd name="T15" fmla="*/ 105 h 135"/>
                        <a:gd name="T16" fmla="*/ 106 w 136"/>
                        <a:gd name="T17" fmla="*/ 124 h 135"/>
                        <a:gd name="T18" fmla="*/ 81 w 136"/>
                        <a:gd name="T19" fmla="*/ 134 h 135"/>
                        <a:gd name="T20" fmla="*/ 68 w 136"/>
                        <a:gd name="T21" fmla="*/ 135 h 135"/>
                        <a:gd name="T22" fmla="*/ 54 w 136"/>
                        <a:gd name="T23" fmla="*/ 134 h 135"/>
                        <a:gd name="T24" fmla="*/ 29 w 136"/>
                        <a:gd name="T25" fmla="*/ 124 h 135"/>
                        <a:gd name="T26" fmla="*/ 10 w 136"/>
                        <a:gd name="T27" fmla="*/ 105 h 135"/>
                        <a:gd name="T28" fmla="*/ 0 w 136"/>
                        <a:gd name="T29" fmla="*/ 82 h 135"/>
                        <a:gd name="T30" fmla="*/ 0 w 136"/>
                        <a:gd name="T31" fmla="*/ 68 h 135"/>
                        <a:gd name="T32" fmla="*/ 0 w 136"/>
                        <a:gd name="T33" fmla="*/ 53 h 135"/>
                        <a:gd name="T34" fmla="*/ 10 w 136"/>
                        <a:gd name="T35" fmla="*/ 29 h 135"/>
                        <a:gd name="T36" fmla="*/ 29 w 136"/>
                        <a:gd name="T37" fmla="*/ 11 h 135"/>
                        <a:gd name="T38" fmla="*/ 54 w 136"/>
                        <a:gd name="T39" fmla="*/ 0 h 135"/>
                        <a:gd name="T40" fmla="*/ 68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8" y="0"/>
                          </a:moveTo>
                          <a:lnTo>
                            <a:pt x="81" y="0"/>
                          </a:lnTo>
                          <a:lnTo>
                            <a:pt x="106" y="11"/>
                          </a:lnTo>
                          <a:lnTo>
                            <a:pt x="124" y="29"/>
                          </a:lnTo>
                          <a:lnTo>
                            <a:pt x="134" y="53"/>
                          </a:lnTo>
                          <a:lnTo>
                            <a:pt x="136" y="68"/>
                          </a:lnTo>
                          <a:lnTo>
                            <a:pt x="134" y="82"/>
                          </a:lnTo>
                          <a:lnTo>
                            <a:pt x="124" y="105"/>
                          </a:lnTo>
                          <a:lnTo>
                            <a:pt x="106" y="124"/>
                          </a:lnTo>
                          <a:lnTo>
                            <a:pt x="81" y="134"/>
                          </a:lnTo>
                          <a:lnTo>
                            <a:pt x="68" y="135"/>
                          </a:lnTo>
                          <a:lnTo>
                            <a:pt x="54" y="134"/>
                          </a:lnTo>
                          <a:lnTo>
                            <a:pt x="29" y="124"/>
                          </a:lnTo>
                          <a:lnTo>
                            <a:pt x="10" y="105"/>
                          </a:lnTo>
                          <a:lnTo>
                            <a:pt x="0" y="82"/>
                          </a:lnTo>
                          <a:lnTo>
                            <a:pt x="0" y="68"/>
                          </a:lnTo>
                          <a:lnTo>
                            <a:pt x="0" y="53"/>
                          </a:lnTo>
                          <a:lnTo>
                            <a:pt x="10" y="29"/>
                          </a:lnTo>
                          <a:lnTo>
                            <a:pt x="29" y="11"/>
                          </a:lnTo>
                          <a:lnTo>
                            <a:pt x="54" y="0"/>
                          </a:lnTo>
                          <a:lnTo>
                            <a:pt x="68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69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7392481" y="4600052"/>
                      <a:ext cx="46809" cy="46809"/>
                    </a:xfrm>
                    <a:custGeom>
                      <a:avLst/>
                      <a:gdLst>
                        <a:gd name="T0" fmla="*/ 67 w 136"/>
                        <a:gd name="T1" fmla="*/ 0 h 135"/>
                        <a:gd name="T2" fmla="*/ 82 w 136"/>
                        <a:gd name="T3" fmla="*/ 0 h 135"/>
                        <a:gd name="T4" fmla="*/ 106 w 136"/>
                        <a:gd name="T5" fmla="*/ 11 h 135"/>
                        <a:gd name="T6" fmla="*/ 125 w 136"/>
                        <a:gd name="T7" fmla="*/ 29 h 135"/>
                        <a:gd name="T8" fmla="*/ 135 w 136"/>
                        <a:gd name="T9" fmla="*/ 53 h 135"/>
                        <a:gd name="T10" fmla="*/ 136 w 136"/>
                        <a:gd name="T11" fmla="*/ 68 h 135"/>
                        <a:gd name="T12" fmla="*/ 135 w 136"/>
                        <a:gd name="T13" fmla="*/ 82 h 135"/>
                        <a:gd name="T14" fmla="*/ 125 w 136"/>
                        <a:gd name="T15" fmla="*/ 105 h 135"/>
                        <a:gd name="T16" fmla="*/ 106 w 136"/>
                        <a:gd name="T17" fmla="*/ 124 h 135"/>
                        <a:gd name="T18" fmla="*/ 82 w 136"/>
                        <a:gd name="T19" fmla="*/ 134 h 135"/>
                        <a:gd name="T20" fmla="*/ 67 w 136"/>
                        <a:gd name="T21" fmla="*/ 135 h 135"/>
                        <a:gd name="T22" fmla="*/ 54 w 136"/>
                        <a:gd name="T23" fmla="*/ 134 h 135"/>
                        <a:gd name="T24" fmla="*/ 30 w 136"/>
                        <a:gd name="T25" fmla="*/ 124 h 135"/>
                        <a:gd name="T26" fmla="*/ 11 w 136"/>
                        <a:gd name="T27" fmla="*/ 105 h 135"/>
                        <a:gd name="T28" fmla="*/ 1 w 136"/>
                        <a:gd name="T29" fmla="*/ 82 h 135"/>
                        <a:gd name="T30" fmla="*/ 0 w 136"/>
                        <a:gd name="T31" fmla="*/ 68 h 135"/>
                        <a:gd name="T32" fmla="*/ 1 w 136"/>
                        <a:gd name="T33" fmla="*/ 53 h 135"/>
                        <a:gd name="T34" fmla="*/ 11 w 136"/>
                        <a:gd name="T35" fmla="*/ 29 h 135"/>
                        <a:gd name="T36" fmla="*/ 30 w 136"/>
                        <a:gd name="T37" fmla="*/ 11 h 135"/>
                        <a:gd name="T38" fmla="*/ 54 w 136"/>
                        <a:gd name="T39" fmla="*/ 0 h 135"/>
                        <a:gd name="T40" fmla="*/ 67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7" y="0"/>
                          </a:moveTo>
                          <a:lnTo>
                            <a:pt x="82" y="0"/>
                          </a:lnTo>
                          <a:lnTo>
                            <a:pt x="106" y="11"/>
                          </a:lnTo>
                          <a:lnTo>
                            <a:pt x="125" y="29"/>
                          </a:lnTo>
                          <a:lnTo>
                            <a:pt x="135" y="53"/>
                          </a:lnTo>
                          <a:lnTo>
                            <a:pt x="136" y="68"/>
                          </a:lnTo>
                          <a:lnTo>
                            <a:pt x="135" y="82"/>
                          </a:lnTo>
                          <a:lnTo>
                            <a:pt x="125" y="105"/>
                          </a:lnTo>
                          <a:lnTo>
                            <a:pt x="106" y="124"/>
                          </a:lnTo>
                          <a:lnTo>
                            <a:pt x="82" y="134"/>
                          </a:lnTo>
                          <a:lnTo>
                            <a:pt x="67" y="135"/>
                          </a:lnTo>
                          <a:lnTo>
                            <a:pt x="54" y="134"/>
                          </a:lnTo>
                          <a:lnTo>
                            <a:pt x="30" y="124"/>
                          </a:lnTo>
                          <a:lnTo>
                            <a:pt x="11" y="105"/>
                          </a:lnTo>
                          <a:lnTo>
                            <a:pt x="1" y="82"/>
                          </a:lnTo>
                          <a:lnTo>
                            <a:pt x="0" y="68"/>
                          </a:lnTo>
                          <a:lnTo>
                            <a:pt x="1" y="53"/>
                          </a:lnTo>
                          <a:lnTo>
                            <a:pt x="11" y="29"/>
                          </a:lnTo>
                          <a:lnTo>
                            <a:pt x="30" y="11"/>
                          </a:lnTo>
                          <a:lnTo>
                            <a:pt x="54" y="0"/>
                          </a:lnTo>
                          <a:lnTo>
                            <a:pt x="67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97" name="TextBox 96"/>
              <p:cNvSpPr txBox="1"/>
              <p:nvPr/>
            </p:nvSpPr>
            <p:spPr>
              <a:xfrm>
                <a:off x="6033373" y="2381830"/>
                <a:ext cx="2475661" cy="374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1.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프로그램소개</a:t>
                </a:r>
                <a:endParaRPr lang="en-US" altLang="ko-KR" sz="500" dirty="0">
                  <a:solidFill>
                    <a:prstClr val="white">
                      <a:lumMod val="7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472728" y="4667607"/>
                <a:ext cx="1868917" cy="4672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4. </a:t>
                </a:r>
                <a:r>
                  <a:rPr lang="ko-KR" altLang="en-US" sz="1400" dirty="0">
                    <a:solidFill>
                      <a:srgbClr val="44546A">
                        <a:lumMod val="75000"/>
                      </a:srgb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개발계획</a:t>
                </a:r>
                <a:endParaRPr lang="ko-KR" altLang="en-US" sz="4400" dirty="0">
                  <a:solidFill>
                    <a:srgbClr val="44546A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8EFA6129-6184-C615-6714-9B9ECC11A144}"/>
                </a:ext>
              </a:extLst>
            </p:cNvPr>
            <p:cNvGrpSpPr/>
            <p:nvPr/>
          </p:nvGrpSpPr>
          <p:grpSpPr>
            <a:xfrm>
              <a:off x="4685039" y="1978942"/>
              <a:ext cx="6916831" cy="3958051"/>
              <a:chOff x="3427860" y="1755938"/>
              <a:chExt cx="6916831" cy="3958051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EF533D08-81C7-2453-48EB-6887DEE6A913}"/>
                  </a:ext>
                </a:extLst>
              </p:cNvPr>
              <p:cNvGrpSpPr/>
              <p:nvPr/>
            </p:nvGrpSpPr>
            <p:grpSpPr>
              <a:xfrm rot="16200000">
                <a:off x="3831447" y="1537330"/>
                <a:ext cx="3958051" cy="4395268"/>
                <a:chOff x="4720446" y="1638930"/>
                <a:chExt cx="3958051" cy="4395268"/>
              </a:xfrm>
            </p:grpSpPr>
            <p:grpSp>
              <p:nvGrpSpPr>
                <p:cNvPr id="74" name="Group 4">
                  <a:extLst>
                    <a:ext uri="{FF2B5EF4-FFF2-40B4-BE49-F238E27FC236}">
                      <a16:creationId xmlns:a16="http://schemas.microsoft.com/office/drawing/2014/main" id="{544CF6D9-0CA5-AD5D-9587-578B113EA71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20446" y="1638930"/>
                  <a:ext cx="2235381" cy="3379596"/>
                  <a:chOff x="2766" y="536"/>
                  <a:chExt cx="2149" cy="3249"/>
                </a:xfrm>
              </p:grpSpPr>
              <p:sp>
                <p:nvSpPr>
                  <p:cNvPr id="85" name="Freeform 6">
                    <a:extLst>
                      <a:ext uri="{FF2B5EF4-FFF2-40B4-BE49-F238E27FC236}">
                        <a16:creationId xmlns:a16="http://schemas.microsoft.com/office/drawing/2014/main" id="{3EB9105A-B51E-9D57-EB6A-F2A1888FEA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3" y="584"/>
                    <a:ext cx="1457" cy="1574"/>
                  </a:xfrm>
                  <a:custGeom>
                    <a:avLst/>
                    <a:gdLst>
                      <a:gd name="T0" fmla="*/ 3831 w 4371"/>
                      <a:gd name="T1" fmla="*/ 2 h 4720"/>
                      <a:gd name="T2" fmla="*/ 4152 w 4371"/>
                      <a:gd name="T3" fmla="*/ 137 h 4720"/>
                      <a:gd name="T4" fmla="*/ 4299 w 4371"/>
                      <a:gd name="T5" fmla="*/ 314 h 4720"/>
                      <a:gd name="T6" fmla="*/ 4371 w 4371"/>
                      <a:gd name="T7" fmla="*/ 601 h 4720"/>
                      <a:gd name="T8" fmla="*/ 4357 w 4371"/>
                      <a:gd name="T9" fmla="*/ 3146 h 4720"/>
                      <a:gd name="T10" fmla="*/ 4244 w 4371"/>
                      <a:gd name="T11" fmla="*/ 3569 h 4720"/>
                      <a:gd name="T12" fmla="*/ 4037 w 4371"/>
                      <a:gd name="T13" fmla="*/ 3928 h 4720"/>
                      <a:gd name="T14" fmla="*/ 3750 w 4371"/>
                      <a:gd name="T15" fmla="*/ 4219 h 4720"/>
                      <a:gd name="T16" fmla="*/ 3399 w 4371"/>
                      <a:gd name="T17" fmla="*/ 4443 h 4720"/>
                      <a:gd name="T18" fmla="*/ 3071 w 4371"/>
                      <a:gd name="T19" fmla="*/ 4580 h 4720"/>
                      <a:gd name="T20" fmla="*/ 2523 w 4371"/>
                      <a:gd name="T21" fmla="*/ 4701 h 4720"/>
                      <a:gd name="T22" fmla="*/ 2070 w 4371"/>
                      <a:gd name="T23" fmla="*/ 4718 h 4720"/>
                      <a:gd name="T24" fmla="*/ 1403 w 4371"/>
                      <a:gd name="T25" fmla="*/ 4615 h 4720"/>
                      <a:gd name="T26" fmla="*/ 1098 w 4371"/>
                      <a:gd name="T27" fmla="*/ 4504 h 4720"/>
                      <a:gd name="T28" fmla="*/ 730 w 4371"/>
                      <a:gd name="T29" fmla="*/ 4302 h 4720"/>
                      <a:gd name="T30" fmla="*/ 421 w 4371"/>
                      <a:gd name="T31" fmla="*/ 4033 h 4720"/>
                      <a:gd name="T32" fmla="*/ 186 w 4371"/>
                      <a:gd name="T33" fmla="*/ 3697 h 4720"/>
                      <a:gd name="T34" fmla="*/ 40 w 4371"/>
                      <a:gd name="T35" fmla="*/ 3295 h 4720"/>
                      <a:gd name="T36" fmla="*/ 0 w 4371"/>
                      <a:gd name="T37" fmla="*/ 2909 h 4720"/>
                      <a:gd name="T38" fmla="*/ 27 w 4371"/>
                      <a:gd name="T39" fmla="*/ 422 h 4720"/>
                      <a:gd name="T40" fmla="*/ 177 w 4371"/>
                      <a:gd name="T41" fmla="*/ 176 h 4720"/>
                      <a:gd name="T42" fmla="*/ 315 w 4371"/>
                      <a:gd name="T43" fmla="*/ 72 h 4720"/>
                      <a:gd name="T44" fmla="*/ 602 w 4371"/>
                      <a:gd name="T45" fmla="*/ 0 h 4720"/>
                      <a:gd name="T46" fmla="*/ 602 w 4371"/>
                      <a:gd name="T47" fmla="*/ 160 h 4720"/>
                      <a:gd name="T48" fmla="*/ 392 w 4371"/>
                      <a:gd name="T49" fmla="*/ 213 h 4720"/>
                      <a:gd name="T50" fmla="*/ 291 w 4371"/>
                      <a:gd name="T51" fmla="*/ 290 h 4720"/>
                      <a:gd name="T52" fmla="*/ 180 w 4371"/>
                      <a:gd name="T53" fmla="*/ 470 h 4720"/>
                      <a:gd name="T54" fmla="*/ 161 w 4371"/>
                      <a:gd name="T55" fmla="*/ 2909 h 4720"/>
                      <a:gd name="T56" fmla="*/ 197 w 4371"/>
                      <a:gd name="T57" fmla="*/ 3259 h 4720"/>
                      <a:gd name="T58" fmla="*/ 330 w 4371"/>
                      <a:gd name="T59" fmla="*/ 3624 h 4720"/>
                      <a:gd name="T60" fmla="*/ 546 w 4371"/>
                      <a:gd name="T61" fmla="*/ 3929 h 4720"/>
                      <a:gd name="T62" fmla="*/ 828 w 4371"/>
                      <a:gd name="T63" fmla="*/ 4174 h 4720"/>
                      <a:gd name="T64" fmla="*/ 1165 w 4371"/>
                      <a:gd name="T65" fmla="*/ 4360 h 4720"/>
                      <a:gd name="T66" fmla="*/ 1447 w 4371"/>
                      <a:gd name="T67" fmla="*/ 4461 h 4720"/>
                      <a:gd name="T68" fmla="*/ 2077 w 4371"/>
                      <a:gd name="T69" fmla="*/ 4560 h 4720"/>
                      <a:gd name="T70" fmla="*/ 2505 w 4371"/>
                      <a:gd name="T71" fmla="*/ 4543 h 4720"/>
                      <a:gd name="T72" fmla="*/ 3020 w 4371"/>
                      <a:gd name="T73" fmla="*/ 4429 h 4720"/>
                      <a:gd name="T74" fmla="*/ 3321 w 4371"/>
                      <a:gd name="T75" fmla="*/ 4304 h 4720"/>
                      <a:gd name="T76" fmla="*/ 3642 w 4371"/>
                      <a:gd name="T77" fmla="*/ 4099 h 4720"/>
                      <a:gd name="T78" fmla="*/ 3905 w 4371"/>
                      <a:gd name="T79" fmla="*/ 3834 h 4720"/>
                      <a:gd name="T80" fmla="*/ 4095 w 4371"/>
                      <a:gd name="T81" fmla="*/ 3509 h 4720"/>
                      <a:gd name="T82" fmla="*/ 4197 w 4371"/>
                      <a:gd name="T83" fmla="*/ 3124 h 4720"/>
                      <a:gd name="T84" fmla="*/ 4210 w 4371"/>
                      <a:gd name="T85" fmla="*/ 601 h 4720"/>
                      <a:gd name="T86" fmla="*/ 4158 w 4371"/>
                      <a:gd name="T87" fmla="*/ 390 h 4720"/>
                      <a:gd name="T88" fmla="*/ 4050 w 4371"/>
                      <a:gd name="T89" fmla="*/ 261 h 4720"/>
                      <a:gd name="T90" fmla="*/ 3814 w 4371"/>
                      <a:gd name="T91" fmla="*/ 161 h 4720"/>
                      <a:gd name="T92" fmla="*/ 3380 w 4371"/>
                      <a:gd name="T93" fmla="*/ 0 h 47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4371" h="4720">
                        <a:moveTo>
                          <a:pt x="3380" y="0"/>
                        </a:moveTo>
                        <a:lnTo>
                          <a:pt x="3769" y="0"/>
                        </a:lnTo>
                        <a:lnTo>
                          <a:pt x="3831" y="2"/>
                        </a:lnTo>
                        <a:lnTo>
                          <a:pt x="3948" y="26"/>
                        </a:lnTo>
                        <a:lnTo>
                          <a:pt x="4056" y="72"/>
                        </a:lnTo>
                        <a:lnTo>
                          <a:pt x="4152" y="137"/>
                        </a:lnTo>
                        <a:lnTo>
                          <a:pt x="4194" y="176"/>
                        </a:lnTo>
                        <a:lnTo>
                          <a:pt x="4234" y="218"/>
                        </a:lnTo>
                        <a:lnTo>
                          <a:pt x="4299" y="314"/>
                        </a:lnTo>
                        <a:lnTo>
                          <a:pt x="4345" y="422"/>
                        </a:lnTo>
                        <a:lnTo>
                          <a:pt x="4368" y="540"/>
                        </a:lnTo>
                        <a:lnTo>
                          <a:pt x="4371" y="601"/>
                        </a:lnTo>
                        <a:lnTo>
                          <a:pt x="4371" y="2909"/>
                        </a:lnTo>
                        <a:lnTo>
                          <a:pt x="4370" y="2990"/>
                        </a:lnTo>
                        <a:lnTo>
                          <a:pt x="4357" y="3146"/>
                        </a:lnTo>
                        <a:lnTo>
                          <a:pt x="4331" y="3294"/>
                        </a:lnTo>
                        <a:lnTo>
                          <a:pt x="4293" y="3435"/>
                        </a:lnTo>
                        <a:lnTo>
                          <a:pt x="4244" y="3569"/>
                        </a:lnTo>
                        <a:lnTo>
                          <a:pt x="4185" y="3696"/>
                        </a:lnTo>
                        <a:lnTo>
                          <a:pt x="4116" y="3815"/>
                        </a:lnTo>
                        <a:lnTo>
                          <a:pt x="4037" y="3928"/>
                        </a:lnTo>
                        <a:lnTo>
                          <a:pt x="3949" y="4031"/>
                        </a:lnTo>
                        <a:lnTo>
                          <a:pt x="3854" y="4129"/>
                        </a:lnTo>
                        <a:lnTo>
                          <a:pt x="3750" y="4219"/>
                        </a:lnTo>
                        <a:lnTo>
                          <a:pt x="3640" y="4301"/>
                        </a:lnTo>
                        <a:lnTo>
                          <a:pt x="3523" y="4376"/>
                        </a:lnTo>
                        <a:lnTo>
                          <a:pt x="3399" y="4443"/>
                        </a:lnTo>
                        <a:lnTo>
                          <a:pt x="3271" y="4504"/>
                        </a:lnTo>
                        <a:lnTo>
                          <a:pt x="3138" y="4557"/>
                        </a:lnTo>
                        <a:lnTo>
                          <a:pt x="3071" y="4580"/>
                        </a:lnTo>
                        <a:lnTo>
                          <a:pt x="2964" y="4613"/>
                        </a:lnTo>
                        <a:lnTo>
                          <a:pt x="2747" y="4667"/>
                        </a:lnTo>
                        <a:lnTo>
                          <a:pt x="2523" y="4701"/>
                        </a:lnTo>
                        <a:lnTo>
                          <a:pt x="2297" y="4718"/>
                        </a:lnTo>
                        <a:lnTo>
                          <a:pt x="2183" y="4720"/>
                        </a:lnTo>
                        <a:lnTo>
                          <a:pt x="2070" y="4718"/>
                        </a:lnTo>
                        <a:lnTo>
                          <a:pt x="1844" y="4701"/>
                        </a:lnTo>
                        <a:lnTo>
                          <a:pt x="1620" y="4667"/>
                        </a:lnTo>
                        <a:lnTo>
                          <a:pt x="1403" y="4615"/>
                        </a:lnTo>
                        <a:lnTo>
                          <a:pt x="1298" y="4580"/>
                        </a:lnTo>
                        <a:lnTo>
                          <a:pt x="1230" y="4557"/>
                        </a:lnTo>
                        <a:lnTo>
                          <a:pt x="1098" y="4504"/>
                        </a:lnTo>
                        <a:lnTo>
                          <a:pt x="969" y="4445"/>
                        </a:lnTo>
                        <a:lnTo>
                          <a:pt x="847" y="4377"/>
                        </a:lnTo>
                        <a:lnTo>
                          <a:pt x="730" y="4302"/>
                        </a:lnTo>
                        <a:lnTo>
                          <a:pt x="619" y="4219"/>
                        </a:lnTo>
                        <a:lnTo>
                          <a:pt x="516" y="4129"/>
                        </a:lnTo>
                        <a:lnTo>
                          <a:pt x="421" y="4033"/>
                        </a:lnTo>
                        <a:lnTo>
                          <a:pt x="333" y="3928"/>
                        </a:lnTo>
                        <a:lnTo>
                          <a:pt x="255" y="3817"/>
                        </a:lnTo>
                        <a:lnTo>
                          <a:pt x="186" y="3697"/>
                        </a:lnTo>
                        <a:lnTo>
                          <a:pt x="127" y="3570"/>
                        </a:lnTo>
                        <a:lnTo>
                          <a:pt x="78" y="3437"/>
                        </a:lnTo>
                        <a:lnTo>
                          <a:pt x="40" y="3295"/>
                        </a:lnTo>
                        <a:lnTo>
                          <a:pt x="14" y="3146"/>
                        </a:lnTo>
                        <a:lnTo>
                          <a:pt x="2" y="2990"/>
                        </a:lnTo>
                        <a:lnTo>
                          <a:pt x="0" y="2909"/>
                        </a:lnTo>
                        <a:lnTo>
                          <a:pt x="0" y="601"/>
                        </a:lnTo>
                        <a:lnTo>
                          <a:pt x="3" y="539"/>
                        </a:lnTo>
                        <a:lnTo>
                          <a:pt x="27" y="422"/>
                        </a:lnTo>
                        <a:lnTo>
                          <a:pt x="72" y="314"/>
                        </a:lnTo>
                        <a:lnTo>
                          <a:pt x="138" y="218"/>
                        </a:lnTo>
                        <a:lnTo>
                          <a:pt x="177" y="176"/>
                        </a:lnTo>
                        <a:lnTo>
                          <a:pt x="177" y="176"/>
                        </a:lnTo>
                        <a:lnTo>
                          <a:pt x="220" y="137"/>
                        </a:lnTo>
                        <a:lnTo>
                          <a:pt x="315" y="72"/>
                        </a:lnTo>
                        <a:lnTo>
                          <a:pt x="423" y="26"/>
                        </a:lnTo>
                        <a:lnTo>
                          <a:pt x="540" y="2"/>
                        </a:lnTo>
                        <a:lnTo>
                          <a:pt x="602" y="0"/>
                        </a:lnTo>
                        <a:lnTo>
                          <a:pt x="992" y="0"/>
                        </a:lnTo>
                        <a:lnTo>
                          <a:pt x="992" y="160"/>
                        </a:lnTo>
                        <a:lnTo>
                          <a:pt x="602" y="160"/>
                        </a:lnTo>
                        <a:lnTo>
                          <a:pt x="557" y="161"/>
                        </a:lnTo>
                        <a:lnTo>
                          <a:pt x="471" y="179"/>
                        </a:lnTo>
                        <a:lnTo>
                          <a:pt x="392" y="213"/>
                        </a:lnTo>
                        <a:lnTo>
                          <a:pt x="321" y="261"/>
                        </a:lnTo>
                        <a:lnTo>
                          <a:pt x="291" y="290"/>
                        </a:lnTo>
                        <a:lnTo>
                          <a:pt x="291" y="290"/>
                        </a:lnTo>
                        <a:lnTo>
                          <a:pt x="262" y="320"/>
                        </a:lnTo>
                        <a:lnTo>
                          <a:pt x="215" y="390"/>
                        </a:lnTo>
                        <a:lnTo>
                          <a:pt x="180" y="470"/>
                        </a:lnTo>
                        <a:lnTo>
                          <a:pt x="163" y="556"/>
                        </a:lnTo>
                        <a:lnTo>
                          <a:pt x="161" y="601"/>
                        </a:lnTo>
                        <a:lnTo>
                          <a:pt x="161" y="2909"/>
                        </a:lnTo>
                        <a:lnTo>
                          <a:pt x="163" y="2983"/>
                        </a:lnTo>
                        <a:lnTo>
                          <a:pt x="174" y="3124"/>
                        </a:lnTo>
                        <a:lnTo>
                          <a:pt x="197" y="3259"/>
                        </a:lnTo>
                        <a:lnTo>
                          <a:pt x="232" y="3388"/>
                        </a:lnTo>
                        <a:lnTo>
                          <a:pt x="277" y="3510"/>
                        </a:lnTo>
                        <a:lnTo>
                          <a:pt x="330" y="3624"/>
                        </a:lnTo>
                        <a:lnTo>
                          <a:pt x="393" y="3733"/>
                        </a:lnTo>
                        <a:lnTo>
                          <a:pt x="465" y="3834"/>
                        </a:lnTo>
                        <a:lnTo>
                          <a:pt x="546" y="3929"/>
                        </a:lnTo>
                        <a:lnTo>
                          <a:pt x="632" y="4018"/>
                        </a:lnTo>
                        <a:lnTo>
                          <a:pt x="727" y="4099"/>
                        </a:lnTo>
                        <a:lnTo>
                          <a:pt x="828" y="4174"/>
                        </a:lnTo>
                        <a:lnTo>
                          <a:pt x="935" y="4243"/>
                        </a:lnTo>
                        <a:lnTo>
                          <a:pt x="1047" y="4305"/>
                        </a:lnTo>
                        <a:lnTo>
                          <a:pt x="1165" y="4360"/>
                        </a:lnTo>
                        <a:lnTo>
                          <a:pt x="1286" y="4407"/>
                        </a:lnTo>
                        <a:lnTo>
                          <a:pt x="1348" y="4429"/>
                        </a:lnTo>
                        <a:lnTo>
                          <a:pt x="1447" y="4461"/>
                        </a:lnTo>
                        <a:lnTo>
                          <a:pt x="1652" y="4510"/>
                        </a:lnTo>
                        <a:lnTo>
                          <a:pt x="1862" y="4543"/>
                        </a:lnTo>
                        <a:lnTo>
                          <a:pt x="2077" y="4560"/>
                        </a:lnTo>
                        <a:lnTo>
                          <a:pt x="2183" y="4560"/>
                        </a:lnTo>
                        <a:lnTo>
                          <a:pt x="2291" y="4558"/>
                        </a:lnTo>
                        <a:lnTo>
                          <a:pt x="2505" y="4543"/>
                        </a:lnTo>
                        <a:lnTo>
                          <a:pt x="2715" y="4510"/>
                        </a:lnTo>
                        <a:lnTo>
                          <a:pt x="2921" y="4461"/>
                        </a:lnTo>
                        <a:lnTo>
                          <a:pt x="3020" y="4429"/>
                        </a:lnTo>
                        <a:lnTo>
                          <a:pt x="3082" y="4407"/>
                        </a:lnTo>
                        <a:lnTo>
                          <a:pt x="3203" y="4358"/>
                        </a:lnTo>
                        <a:lnTo>
                          <a:pt x="3321" y="4304"/>
                        </a:lnTo>
                        <a:lnTo>
                          <a:pt x="3434" y="4242"/>
                        </a:lnTo>
                        <a:lnTo>
                          <a:pt x="3542" y="4174"/>
                        </a:lnTo>
                        <a:lnTo>
                          <a:pt x="3642" y="4099"/>
                        </a:lnTo>
                        <a:lnTo>
                          <a:pt x="3737" y="4017"/>
                        </a:lnTo>
                        <a:lnTo>
                          <a:pt x="3825" y="3929"/>
                        </a:lnTo>
                        <a:lnTo>
                          <a:pt x="3905" y="3834"/>
                        </a:lnTo>
                        <a:lnTo>
                          <a:pt x="3978" y="3732"/>
                        </a:lnTo>
                        <a:lnTo>
                          <a:pt x="4041" y="3624"/>
                        </a:lnTo>
                        <a:lnTo>
                          <a:pt x="4095" y="3509"/>
                        </a:lnTo>
                        <a:lnTo>
                          <a:pt x="4139" y="3388"/>
                        </a:lnTo>
                        <a:lnTo>
                          <a:pt x="4174" y="3259"/>
                        </a:lnTo>
                        <a:lnTo>
                          <a:pt x="4197" y="3124"/>
                        </a:lnTo>
                        <a:lnTo>
                          <a:pt x="4210" y="2983"/>
                        </a:lnTo>
                        <a:lnTo>
                          <a:pt x="4210" y="2909"/>
                        </a:lnTo>
                        <a:lnTo>
                          <a:pt x="4210" y="601"/>
                        </a:lnTo>
                        <a:lnTo>
                          <a:pt x="4208" y="556"/>
                        </a:lnTo>
                        <a:lnTo>
                          <a:pt x="4191" y="470"/>
                        </a:lnTo>
                        <a:lnTo>
                          <a:pt x="4158" y="390"/>
                        </a:lnTo>
                        <a:lnTo>
                          <a:pt x="4109" y="320"/>
                        </a:lnTo>
                        <a:lnTo>
                          <a:pt x="4080" y="290"/>
                        </a:lnTo>
                        <a:lnTo>
                          <a:pt x="4050" y="261"/>
                        </a:lnTo>
                        <a:lnTo>
                          <a:pt x="3979" y="213"/>
                        </a:lnTo>
                        <a:lnTo>
                          <a:pt x="3900" y="179"/>
                        </a:lnTo>
                        <a:lnTo>
                          <a:pt x="3814" y="161"/>
                        </a:lnTo>
                        <a:lnTo>
                          <a:pt x="3769" y="160"/>
                        </a:lnTo>
                        <a:lnTo>
                          <a:pt x="3380" y="160"/>
                        </a:lnTo>
                        <a:lnTo>
                          <a:pt x="3380" y="0"/>
                        </a:lnTo>
                        <a:lnTo>
                          <a:pt x="338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86" name="Freeform 7">
                    <a:extLst>
                      <a:ext uri="{FF2B5EF4-FFF2-40B4-BE49-F238E27FC236}">
                        <a16:creationId xmlns:a16="http://schemas.microsoft.com/office/drawing/2014/main" id="{10DC2A92-0ACE-95F4-8B5B-BF7FE0E5DD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6" y="1437"/>
                    <a:ext cx="1492" cy="738"/>
                  </a:xfrm>
                  <a:custGeom>
                    <a:avLst/>
                    <a:gdLst>
                      <a:gd name="T0" fmla="*/ 4477 w 4477"/>
                      <a:gd name="T1" fmla="*/ 352 h 2216"/>
                      <a:gd name="T2" fmla="*/ 4463 w 4477"/>
                      <a:gd name="T3" fmla="*/ 596 h 2216"/>
                      <a:gd name="T4" fmla="*/ 4398 w 4477"/>
                      <a:gd name="T5" fmla="*/ 895 h 2216"/>
                      <a:gd name="T6" fmla="*/ 4287 w 4477"/>
                      <a:gd name="T7" fmla="*/ 1163 h 2216"/>
                      <a:gd name="T8" fmla="*/ 4135 w 4477"/>
                      <a:gd name="T9" fmla="*/ 1401 h 2216"/>
                      <a:gd name="T10" fmla="*/ 3946 w 4477"/>
                      <a:gd name="T11" fmla="*/ 1608 h 2216"/>
                      <a:gd name="T12" fmla="*/ 3726 w 4477"/>
                      <a:gd name="T13" fmla="*/ 1787 h 2216"/>
                      <a:gd name="T14" fmla="*/ 3478 w 4477"/>
                      <a:gd name="T15" fmla="*/ 1934 h 2216"/>
                      <a:gd name="T16" fmla="*/ 3210 w 4477"/>
                      <a:gd name="T17" fmla="*/ 2050 h 2216"/>
                      <a:gd name="T18" fmla="*/ 3031 w 4477"/>
                      <a:gd name="T19" fmla="*/ 2108 h 2216"/>
                      <a:gd name="T20" fmla="*/ 2584 w 4477"/>
                      <a:gd name="T21" fmla="*/ 2197 h 2216"/>
                      <a:gd name="T22" fmla="*/ 2236 w 4477"/>
                      <a:gd name="T23" fmla="*/ 2216 h 2216"/>
                      <a:gd name="T24" fmla="*/ 1891 w 4477"/>
                      <a:gd name="T25" fmla="*/ 2197 h 2216"/>
                      <a:gd name="T26" fmla="*/ 1441 w 4477"/>
                      <a:gd name="T27" fmla="*/ 2108 h 2216"/>
                      <a:gd name="T28" fmla="*/ 1264 w 4477"/>
                      <a:gd name="T29" fmla="*/ 2050 h 2216"/>
                      <a:gd name="T30" fmla="*/ 996 w 4477"/>
                      <a:gd name="T31" fmla="*/ 1934 h 2216"/>
                      <a:gd name="T32" fmla="*/ 750 w 4477"/>
                      <a:gd name="T33" fmla="*/ 1787 h 2216"/>
                      <a:gd name="T34" fmla="*/ 530 w 4477"/>
                      <a:gd name="T35" fmla="*/ 1610 h 2216"/>
                      <a:gd name="T36" fmla="*/ 343 w 4477"/>
                      <a:gd name="T37" fmla="*/ 1402 h 2216"/>
                      <a:gd name="T38" fmla="*/ 190 w 4477"/>
                      <a:gd name="T39" fmla="*/ 1165 h 2216"/>
                      <a:gd name="T40" fmla="*/ 79 w 4477"/>
                      <a:gd name="T41" fmla="*/ 895 h 2216"/>
                      <a:gd name="T42" fmla="*/ 14 w 4477"/>
                      <a:gd name="T43" fmla="*/ 596 h 2216"/>
                      <a:gd name="T44" fmla="*/ 0 w 4477"/>
                      <a:gd name="T45" fmla="*/ 352 h 2216"/>
                      <a:gd name="T46" fmla="*/ 268 w 4477"/>
                      <a:gd name="T47" fmla="*/ 0 h 2216"/>
                      <a:gd name="T48" fmla="*/ 269 w 4477"/>
                      <a:gd name="T49" fmla="*/ 423 h 2216"/>
                      <a:gd name="T50" fmla="*/ 302 w 4477"/>
                      <a:gd name="T51" fmla="*/ 691 h 2216"/>
                      <a:gd name="T52" fmla="*/ 379 w 4477"/>
                      <a:gd name="T53" fmla="*/ 931 h 2216"/>
                      <a:gd name="T54" fmla="*/ 492 w 4477"/>
                      <a:gd name="T55" fmla="*/ 1147 h 2216"/>
                      <a:gd name="T56" fmla="*/ 639 w 4477"/>
                      <a:gd name="T57" fmla="*/ 1338 h 2216"/>
                      <a:gd name="T58" fmla="*/ 816 w 4477"/>
                      <a:gd name="T59" fmla="*/ 1502 h 2216"/>
                      <a:gd name="T60" fmla="*/ 1018 w 4477"/>
                      <a:gd name="T61" fmla="*/ 1641 h 2216"/>
                      <a:gd name="T62" fmla="*/ 1240 w 4477"/>
                      <a:gd name="T63" fmla="*/ 1754 h 2216"/>
                      <a:gd name="T64" fmla="*/ 1418 w 4477"/>
                      <a:gd name="T65" fmla="*/ 1821 h 2216"/>
                      <a:gd name="T66" fmla="*/ 1717 w 4477"/>
                      <a:gd name="T67" fmla="*/ 1901 h 2216"/>
                      <a:gd name="T68" fmla="*/ 2131 w 4477"/>
                      <a:gd name="T69" fmla="*/ 1950 h 2216"/>
                      <a:gd name="T70" fmla="*/ 2342 w 4477"/>
                      <a:gd name="T71" fmla="*/ 1950 h 2216"/>
                      <a:gd name="T72" fmla="*/ 2758 w 4477"/>
                      <a:gd name="T73" fmla="*/ 1901 h 2216"/>
                      <a:gd name="T74" fmla="*/ 3056 w 4477"/>
                      <a:gd name="T75" fmla="*/ 1821 h 2216"/>
                      <a:gd name="T76" fmla="*/ 3235 w 4477"/>
                      <a:gd name="T77" fmla="*/ 1754 h 2216"/>
                      <a:gd name="T78" fmla="*/ 3458 w 4477"/>
                      <a:gd name="T79" fmla="*/ 1640 h 2216"/>
                      <a:gd name="T80" fmla="*/ 3659 w 4477"/>
                      <a:gd name="T81" fmla="*/ 1502 h 2216"/>
                      <a:gd name="T82" fmla="*/ 3837 w 4477"/>
                      <a:gd name="T83" fmla="*/ 1338 h 2216"/>
                      <a:gd name="T84" fmla="*/ 3983 w 4477"/>
                      <a:gd name="T85" fmla="*/ 1147 h 2216"/>
                      <a:gd name="T86" fmla="*/ 4099 w 4477"/>
                      <a:gd name="T87" fmla="*/ 931 h 2216"/>
                      <a:gd name="T88" fmla="*/ 4175 w 4477"/>
                      <a:gd name="T89" fmla="*/ 689 h 2216"/>
                      <a:gd name="T90" fmla="*/ 4210 w 4477"/>
                      <a:gd name="T91" fmla="*/ 423 h 2216"/>
                      <a:gd name="T92" fmla="*/ 4210 w 4477"/>
                      <a:gd name="T93" fmla="*/ 0 h 2216"/>
                      <a:gd name="T94" fmla="*/ 4477 w 4477"/>
                      <a:gd name="T95" fmla="*/ 0 h 2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4477" h="2216">
                        <a:moveTo>
                          <a:pt x="4477" y="0"/>
                        </a:moveTo>
                        <a:lnTo>
                          <a:pt x="4477" y="352"/>
                        </a:lnTo>
                        <a:lnTo>
                          <a:pt x="4476" y="436"/>
                        </a:lnTo>
                        <a:lnTo>
                          <a:pt x="4463" y="596"/>
                        </a:lnTo>
                        <a:lnTo>
                          <a:pt x="4437" y="750"/>
                        </a:lnTo>
                        <a:lnTo>
                          <a:pt x="4398" y="895"/>
                        </a:lnTo>
                        <a:lnTo>
                          <a:pt x="4348" y="1032"/>
                        </a:lnTo>
                        <a:lnTo>
                          <a:pt x="4287" y="1163"/>
                        </a:lnTo>
                        <a:lnTo>
                          <a:pt x="4215" y="1286"/>
                        </a:lnTo>
                        <a:lnTo>
                          <a:pt x="4135" y="1401"/>
                        </a:lnTo>
                        <a:lnTo>
                          <a:pt x="4044" y="1509"/>
                        </a:lnTo>
                        <a:lnTo>
                          <a:pt x="3946" y="1608"/>
                        </a:lnTo>
                        <a:lnTo>
                          <a:pt x="3839" y="1702"/>
                        </a:lnTo>
                        <a:lnTo>
                          <a:pt x="3726" y="1787"/>
                        </a:lnTo>
                        <a:lnTo>
                          <a:pt x="3605" y="1863"/>
                        </a:lnTo>
                        <a:lnTo>
                          <a:pt x="3478" y="1934"/>
                        </a:lnTo>
                        <a:lnTo>
                          <a:pt x="3347" y="1996"/>
                        </a:lnTo>
                        <a:lnTo>
                          <a:pt x="3210" y="2050"/>
                        </a:lnTo>
                        <a:lnTo>
                          <a:pt x="3139" y="2074"/>
                        </a:lnTo>
                        <a:lnTo>
                          <a:pt x="3031" y="2108"/>
                        </a:lnTo>
                        <a:lnTo>
                          <a:pt x="2810" y="2161"/>
                        </a:lnTo>
                        <a:lnTo>
                          <a:pt x="2584" y="2197"/>
                        </a:lnTo>
                        <a:lnTo>
                          <a:pt x="2353" y="2215"/>
                        </a:lnTo>
                        <a:lnTo>
                          <a:pt x="2236" y="2216"/>
                        </a:lnTo>
                        <a:lnTo>
                          <a:pt x="2121" y="2215"/>
                        </a:lnTo>
                        <a:lnTo>
                          <a:pt x="1891" y="2197"/>
                        </a:lnTo>
                        <a:lnTo>
                          <a:pt x="1663" y="2161"/>
                        </a:lnTo>
                        <a:lnTo>
                          <a:pt x="1441" y="2108"/>
                        </a:lnTo>
                        <a:lnTo>
                          <a:pt x="1335" y="2075"/>
                        </a:lnTo>
                        <a:lnTo>
                          <a:pt x="1264" y="2050"/>
                        </a:lnTo>
                        <a:lnTo>
                          <a:pt x="1127" y="1996"/>
                        </a:lnTo>
                        <a:lnTo>
                          <a:pt x="996" y="1934"/>
                        </a:lnTo>
                        <a:lnTo>
                          <a:pt x="870" y="1865"/>
                        </a:lnTo>
                        <a:lnTo>
                          <a:pt x="750" y="1787"/>
                        </a:lnTo>
                        <a:lnTo>
                          <a:pt x="636" y="1702"/>
                        </a:lnTo>
                        <a:lnTo>
                          <a:pt x="530" y="1610"/>
                        </a:lnTo>
                        <a:lnTo>
                          <a:pt x="432" y="1510"/>
                        </a:lnTo>
                        <a:lnTo>
                          <a:pt x="343" y="1402"/>
                        </a:lnTo>
                        <a:lnTo>
                          <a:pt x="260" y="1287"/>
                        </a:lnTo>
                        <a:lnTo>
                          <a:pt x="190" y="1165"/>
                        </a:lnTo>
                        <a:lnTo>
                          <a:pt x="129" y="1034"/>
                        </a:lnTo>
                        <a:lnTo>
                          <a:pt x="79" y="895"/>
                        </a:lnTo>
                        <a:lnTo>
                          <a:pt x="42" y="750"/>
                        </a:lnTo>
                        <a:lnTo>
                          <a:pt x="14" y="596"/>
                        </a:lnTo>
                        <a:lnTo>
                          <a:pt x="1" y="436"/>
                        </a:lnTo>
                        <a:lnTo>
                          <a:pt x="0" y="352"/>
                        </a:lnTo>
                        <a:lnTo>
                          <a:pt x="0" y="0"/>
                        </a:lnTo>
                        <a:lnTo>
                          <a:pt x="268" y="0"/>
                        </a:lnTo>
                        <a:lnTo>
                          <a:pt x="268" y="352"/>
                        </a:lnTo>
                        <a:lnTo>
                          <a:pt x="269" y="423"/>
                        </a:lnTo>
                        <a:lnTo>
                          <a:pt x="281" y="560"/>
                        </a:lnTo>
                        <a:lnTo>
                          <a:pt x="302" y="691"/>
                        </a:lnTo>
                        <a:lnTo>
                          <a:pt x="335" y="815"/>
                        </a:lnTo>
                        <a:lnTo>
                          <a:pt x="379" y="931"/>
                        </a:lnTo>
                        <a:lnTo>
                          <a:pt x="432" y="1044"/>
                        </a:lnTo>
                        <a:lnTo>
                          <a:pt x="492" y="1147"/>
                        </a:lnTo>
                        <a:lnTo>
                          <a:pt x="563" y="1247"/>
                        </a:lnTo>
                        <a:lnTo>
                          <a:pt x="639" y="1338"/>
                        </a:lnTo>
                        <a:lnTo>
                          <a:pt x="724" y="1424"/>
                        </a:lnTo>
                        <a:lnTo>
                          <a:pt x="816" y="1502"/>
                        </a:lnTo>
                        <a:lnTo>
                          <a:pt x="914" y="1575"/>
                        </a:lnTo>
                        <a:lnTo>
                          <a:pt x="1018" y="1641"/>
                        </a:lnTo>
                        <a:lnTo>
                          <a:pt x="1126" y="1700"/>
                        </a:lnTo>
                        <a:lnTo>
                          <a:pt x="1240" y="1754"/>
                        </a:lnTo>
                        <a:lnTo>
                          <a:pt x="1358" y="1801"/>
                        </a:lnTo>
                        <a:lnTo>
                          <a:pt x="1418" y="1821"/>
                        </a:lnTo>
                        <a:lnTo>
                          <a:pt x="1515" y="1852"/>
                        </a:lnTo>
                        <a:lnTo>
                          <a:pt x="1717" y="1901"/>
                        </a:lnTo>
                        <a:lnTo>
                          <a:pt x="1922" y="1932"/>
                        </a:lnTo>
                        <a:lnTo>
                          <a:pt x="2131" y="1950"/>
                        </a:lnTo>
                        <a:lnTo>
                          <a:pt x="2236" y="1950"/>
                        </a:lnTo>
                        <a:lnTo>
                          <a:pt x="2342" y="1950"/>
                        </a:lnTo>
                        <a:lnTo>
                          <a:pt x="2552" y="1932"/>
                        </a:lnTo>
                        <a:lnTo>
                          <a:pt x="2758" y="1901"/>
                        </a:lnTo>
                        <a:lnTo>
                          <a:pt x="2958" y="1852"/>
                        </a:lnTo>
                        <a:lnTo>
                          <a:pt x="3056" y="1821"/>
                        </a:lnTo>
                        <a:lnTo>
                          <a:pt x="3116" y="1800"/>
                        </a:lnTo>
                        <a:lnTo>
                          <a:pt x="3235" y="1754"/>
                        </a:lnTo>
                        <a:lnTo>
                          <a:pt x="3348" y="1700"/>
                        </a:lnTo>
                        <a:lnTo>
                          <a:pt x="3458" y="1640"/>
                        </a:lnTo>
                        <a:lnTo>
                          <a:pt x="3561" y="1574"/>
                        </a:lnTo>
                        <a:lnTo>
                          <a:pt x="3659" y="1502"/>
                        </a:lnTo>
                        <a:lnTo>
                          <a:pt x="3752" y="1423"/>
                        </a:lnTo>
                        <a:lnTo>
                          <a:pt x="3837" y="1338"/>
                        </a:lnTo>
                        <a:lnTo>
                          <a:pt x="3914" y="1245"/>
                        </a:lnTo>
                        <a:lnTo>
                          <a:pt x="3983" y="1147"/>
                        </a:lnTo>
                        <a:lnTo>
                          <a:pt x="4045" y="1042"/>
                        </a:lnTo>
                        <a:lnTo>
                          <a:pt x="4099" y="931"/>
                        </a:lnTo>
                        <a:lnTo>
                          <a:pt x="4142" y="813"/>
                        </a:lnTo>
                        <a:lnTo>
                          <a:pt x="4175" y="689"/>
                        </a:lnTo>
                        <a:lnTo>
                          <a:pt x="4197" y="560"/>
                        </a:lnTo>
                        <a:lnTo>
                          <a:pt x="4210" y="423"/>
                        </a:lnTo>
                        <a:lnTo>
                          <a:pt x="4210" y="352"/>
                        </a:lnTo>
                        <a:lnTo>
                          <a:pt x="4210" y="0"/>
                        </a:lnTo>
                        <a:lnTo>
                          <a:pt x="4477" y="0"/>
                        </a:lnTo>
                        <a:lnTo>
                          <a:pt x="4477" y="0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87" name="Freeform 8">
                    <a:extLst>
                      <a:ext uri="{FF2B5EF4-FFF2-40B4-BE49-F238E27FC236}">
                        <a16:creationId xmlns:a16="http://schemas.microsoft.com/office/drawing/2014/main" id="{EB3AA3DA-CAD1-E3CC-59D9-E7AC3A8452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21" y="2401"/>
                    <a:ext cx="494" cy="494"/>
                  </a:xfrm>
                  <a:custGeom>
                    <a:avLst/>
                    <a:gdLst>
                      <a:gd name="T0" fmla="*/ 778 w 1481"/>
                      <a:gd name="T1" fmla="*/ 0 h 1481"/>
                      <a:gd name="T2" fmla="*/ 925 w 1481"/>
                      <a:gd name="T3" fmla="*/ 23 h 1481"/>
                      <a:gd name="T4" fmla="*/ 1062 w 1481"/>
                      <a:gd name="T5" fmla="*/ 72 h 1481"/>
                      <a:gd name="T6" fmla="*/ 1184 w 1481"/>
                      <a:gd name="T7" fmla="*/ 147 h 1481"/>
                      <a:gd name="T8" fmla="*/ 1289 w 1481"/>
                      <a:gd name="T9" fmla="*/ 242 h 1481"/>
                      <a:gd name="T10" fmla="*/ 1374 w 1481"/>
                      <a:gd name="T11" fmla="*/ 356 h 1481"/>
                      <a:gd name="T12" fmla="*/ 1436 w 1481"/>
                      <a:gd name="T13" fmla="*/ 486 h 1481"/>
                      <a:gd name="T14" fmla="*/ 1472 w 1481"/>
                      <a:gd name="T15" fmla="*/ 627 h 1481"/>
                      <a:gd name="T16" fmla="*/ 1481 w 1481"/>
                      <a:gd name="T17" fmla="*/ 741 h 1481"/>
                      <a:gd name="T18" fmla="*/ 1472 w 1481"/>
                      <a:gd name="T19" fmla="*/ 853 h 1481"/>
                      <a:gd name="T20" fmla="*/ 1436 w 1481"/>
                      <a:gd name="T21" fmla="*/ 996 h 1481"/>
                      <a:gd name="T22" fmla="*/ 1374 w 1481"/>
                      <a:gd name="T23" fmla="*/ 1124 h 1481"/>
                      <a:gd name="T24" fmla="*/ 1289 w 1481"/>
                      <a:gd name="T25" fmla="*/ 1239 h 1481"/>
                      <a:gd name="T26" fmla="*/ 1184 w 1481"/>
                      <a:gd name="T27" fmla="*/ 1334 h 1481"/>
                      <a:gd name="T28" fmla="*/ 1062 w 1481"/>
                      <a:gd name="T29" fmla="*/ 1408 h 1481"/>
                      <a:gd name="T30" fmla="*/ 925 w 1481"/>
                      <a:gd name="T31" fmla="*/ 1458 h 1481"/>
                      <a:gd name="T32" fmla="*/ 778 w 1481"/>
                      <a:gd name="T33" fmla="*/ 1480 h 1481"/>
                      <a:gd name="T34" fmla="*/ 702 w 1481"/>
                      <a:gd name="T35" fmla="*/ 1480 h 1481"/>
                      <a:gd name="T36" fmla="*/ 555 w 1481"/>
                      <a:gd name="T37" fmla="*/ 1458 h 1481"/>
                      <a:gd name="T38" fmla="*/ 419 w 1481"/>
                      <a:gd name="T39" fmla="*/ 1408 h 1481"/>
                      <a:gd name="T40" fmla="*/ 297 w 1481"/>
                      <a:gd name="T41" fmla="*/ 1334 h 1481"/>
                      <a:gd name="T42" fmla="*/ 192 w 1481"/>
                      <a:gd name="T43" fmla="*/ 1239 h 1481"/>
                      <a:gd name="T44" fmla="*/ 107 w 1481"/>
                      <a:gd name="T45" fmla="*/ 1124 h 1481"/>
                      <a:gd name="T46" fmla="*/ 45 w 1481"/>
                      <a:gd name="T47" fmla="*/ 996 h 1481"/>
                      <a:gd name="T48" fmla="*/ 7 w 1481"/>
                      <a:gd name="T49" fmla="*/ 853 h 1481"/>
                      <a:gd name="T50" fmla="*/ 0 w 1481"/>
                      <a:gd name="T51" fmla="*/ 741 h 1481"/>
                      <a:gd name="T52" fmla="*/ 7 w 1481"/>
                      <a:gd name="T53" fmla="*/ 627 h 1481"/>
                      <a:gd name="T54" fmla="*/ 45 w 1481"/>
                      <a:gd name="T55" fmla="*/ 486 h 1481"/>
                      <a:gd name="T56" fmla="*/ 107 w 1481"/>
                      <a:gd name="T57" fmla="*/ 356 h 1481"/>
                      <a:gd name="T58" fmla="*/ 192 w 1481"/>
                      <a:gd name="T59" fmla="*/ 242 h 1481"/>
                      <a:gd name="T60" fmla="*/ 297 w 1481"/>
                      <a:gd name="T61" fmla="*/ 147 h 1481"/>
                      <a:gd name="T62" fmla="*/ 419 w 1481"/>
                      <a:gd name="T63" fmla="*/ 72 h 1481"/>
                      <a:gd name="T64" fmla="*/ 555 w 1481"/>
                      <a:gd name="T65" fmla="*/ 23 h 1481"/>
                      <a:gd name="T66" fmla="*/ 702 w 1481"/>
                      <a:gd name="T67" fmla="*/ 0 h 14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481" h="1481">
                        <a:moveTo>
                          <a:pt x="740" y="0"/>
                        </a:moveTo>
                        <a:lnTo>
                          <a:pt x="778" y="0"/>
                        </a:lnTo>
                        <a:lnTo>
                          <a:pt x="853" y="8"/>
                        </a:lnTo>
                        <a:lnTo>
                          <a:pt x="925" y="23"/>
                        </a:lnTo>
                        <a:lnTo>
                          <a:pt x="995" y="45"/>
                        </a:lnTo>
                        <a:lnTo>
                          <a:pt x="1062" y="72"/>
                        </a:lnTo>
                        <a:lnTo>
                          <a:pt x="1125" y="107"/>
                        </a:lnTo>
                        <a:lnTo>
                          <a:pt x="1184" y="147"/>
                        </a:lnTo>
                        <a:lnTo>
                          <a:pt x="1239" y="192"/>
                        </a:lnTo>
                        <a:lnTo>
                          <a:pt x="1289" y="242"/>
                        </a:lnTo>
                        <a:lnTo>
                          <a:pt x="1334" y="297"/>
                        </a:lnTo>
                        <a:lnTo>
                          <a:pt x="1374" y="356"/>
                        </a:lnTo>
                        <a:lnTo>
                          <a:pt x="1407" y="420"/>
                        </a:lnTo>
                        <a:lnTo>
                          <a:pt x="1436" y="486"/>
                        </a:lnTo>
                        <a:lnTo>
                          <a:pt x="1458" y="555"/>
                        </a:lnTo>
                        <a:lnTo>
                          <a:pt x="1472" y="627"/>
                        </a:lnTo>
                        <a:lnTo>
                          <a:pt x="1481" y="702"/>
                        </a:lnTo>
                        <a:lnTo>
                          <a:pt x="1481" y="741"/>
                        </a:lnTo>
                        <a:lnTo>
                          <a:pt x="1481" y="778"/>
                        </a:lnTo>
                        <a:lnTo>
                          <a:pt x="1472" y="853"/>
                        </a:lnTo>
                        <a:lnTo>
                          <a:pt x="1458" y="925"/>
                        </a:lnTo>
                        <a:lnTo>
                          <a:pt x="1436" y="996"/>
                        </a:lnTo>
                        <a:lnTo>
                          <a:pt x="1407" y="1062"/>
                        </a:lnTo>
                        <a:lnTo>
                          <a:pt x="1374" y="1124"/>
                        </a:lnTo>
                        <a:lnTo>
                          <a:pt x="1334" y="1183"/>
                        </a:lnTo>
                        <a:lnTo>
                          <a:pt x="1289" y="1239"/>
                        </a:lnTo>
                        <a:lnTo>
                          <a:pt x="1239" y="1288"/>
                        </a:lnTo>
                        <a:lnTo>
                          <a:pt x="1184" y="1334"/>
                        </a:lnTo>
                        <a:lnTo>
                          <a:pt x="1125" y="1374"/>
                        </a:lnTo>
                        <a:lnTo>
                          <a:pt x="1062" y="1408"/>
                        </a:lnTo>
                        <a:lnTo>
                          <a:pt x="995" y="1436"/>
                        </a:lnTo>
                        <a:lnTo>
                          <a:pt x="925" y="1458"/>
                        </a:lnTo>
                        <a:lnTo>
                          <a:pt x="853" y="1472"/>
                        </a:lnTo>
                        <a:lnTo>
                          <a:pt x="778" y="1480"/>
                        </a:lnTo>
                        <a:lnTo>
                          <a:pt x="740" y="1481"/>
                        </a:lnTo>
                        <a:lnTo>
                          <a:pt x="702" y="1480"/>
                        </a:lnTo>
                        <a:lnTo>
                          <a:pt x="627" y="1472"/>
                        </a:lnTo>
                        <a:lnTo>
                          <a:pt x="555" y="1458"/>
                        </a:lnTo>
                        <a:lnTo>
                          <a:pt x="485" y="1436"/>
                        </a:lnTo>
                        <a:lnTo>
                          <a:pt x="419" y="1408"/>
                        </a:lnTo>
                        <a:lnTo>
                          <a:pt x="356" y="1374"/>
                        </a:lnTo>
                        <a:lnTo>
                          <a:pt x="297" y="1334"/>
                        </a:lnTo>
                        <a:lnTo>
                          <a:pt x="242" y="1288"/>
                        </a:lnTo>
                        <a:lnTo>
                          <a:pt x="192" y="1239"/>
                        </a:lnTo>
                        <a:lnTo>
                          <a:pt x="147" y="1183"/>
                        </a:lnTo>
                        <a:lnTo>
                          <a:pt x="107" y="1124"/>
                        </a:lnTo>
                        <a:lnTo>
                          <a:pt x="72" y="1062"/>
                        </a:lnTo>
                        <a:lnTo>
                          <a:pt x="45" y="996"/>
                        </a:lnTo>
                        <a:lnTo>
                          <a:pt x="23" y="925"/>
                        </a:lnTo>
                        <a:lnTo>
                          <a:pt x="7" y="853"/>
                        </a:lnTo>
                        <a:lnTo>
                          <a:pt x="0" y="778"/>
                        </a:lnTo>
                        <a:lnTo>
                          <a:pt x="0" y="741"/>
                        </a:lnTo>
                        <a:lnTo>
                          <a:pt x="0" y="702"/>
                        </a:lnTo>
                        <a:lnTo>
                          <a:pt x="7" y="627"/>
                        </a:lnTo>
                        <a:lnTo>
                          <a:pt x="23" y="555"/>
                        </a:lnTo>
                        <a:lnTo>
                          <a:pt x="45" y="486"/>
                        </a:lnTo>
                        <a:lnTo>
                          <a:pt x="72" y="420"/>
                        </a:lnTo>
                        <a:lnTo>
                          <a:pt x="107" y="356"/>
                        </a:lnTo>
                        <a:lnTo>
                          <a:pt x="147" y="297"/>
                        </a:lnTo>
                        <a:lnTo>
                          <a:pt x="192" y="242"/>
                        </a:lnTo>
                        <a:lnTo>
                          <a:pt x="242" y="192"/>
                        </a:lnTo>
                        <a:lnTo>
                          <a:pt x="297" y="147"/>
                        </a:lnTo>
                        <a:lnTo>
                          <a:pt x="356" y="107"/>
                        </a:lnTo>
                        <a:lnTo>
                          <a:pt x="419" y="72"/>
                        </a:lnTo>
                        <a:lnTo>
                          <a:pt x="485" y="45"/>
                        </a:lnTo>
                        <a:lnTo>
                          <a:pt x="555" y="23"/>
                        </a:lnTo>
                        <a:lnTo>
                          <a:pt x="627" y="8"/>
                        </a:lnTo>
                        <a:lnTo>
                          <a:pt x="702" y="0"/>
                        </a:lnTo>
                        <a:lnTo>
                          <a:pt x="740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88" name="Freeform 9">
                    <a:extLst>
                      <a:ext uri="{FF2B5EF4-FFF2-40B4-BE49-F238E27FC236}">
                        <a16:creationId xmlns:a16="http://schemas.microsoft.com/office/drawing/2014/main" id="{508C3E51-3114-F39B-FCCF-D435518998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3" y="2433"/>
                    <a:ext cx="430" cy="430"/>
                  </a:xfrm>
                  <a:custGeom>
                    <a:avLst/>
                    <a:gdLst>
                      <a:gd name="T0" fmla="*/ 646 w 1292"/>
                      <a:gd name="T1" fmla="*/ 0 h 1292"/>
                      <a:gd name="T2" fmla="*/ 713 w 1292"/>
                      <a:gd name="T3" fmla="*/ 3 h 1292"/>
                      <a:gd name="T4" fmla="*/ 839 w 1292"/>
                      <a:gd name="T5" fmla="*/ 29 h 1292"/>
                      <a:gd name="T6" fmla="*/ 955 w 1292"/>
                      <a:gd name="T7" fmla="*/ 78 h 1292"/>
                      <a:gd name="T8" fmla="*/ 1058 w 1292"/>
                      <a:gd name="T9" fmla="*/ 147 h 1292"/>
                      <a:gd name="T10" fmla="*/ 1145 w 1292"/>
                      <a:gd name="T11" fmla="*/ 235 h 1292"/>
                      <a:gd name="T12" fmla="*/ 1215 w 1292"/>
                      <a:gd name="T13" fmla="*/ 337 h 1292"/>
                      <a:gd name="T14" fmla="*/ 1264 w 1292"/>
                      <a:gd name="T15" fmla="*/ 454 h 1292"/>
                      <a:gd name="T16" fmla="*/ 1290 w 1292"/>
                      <a:gd name="T17" fmla="*/ 580 h 1292"/>
                      <a:gd name="T18" fmla="*/ 1292 w 1292"/>
                      <a:gd name="T19" fmla="*/ 647 h 1292"/>
                      <a:gd name="T20" fmla="*/ 1290 w 1292"/>
                      <a:gd name="T21" fmla="*/ 713 h 1292"/>
                      <a:gd name="T22" fmla="*/ 1264 w 1292"/>
                      <a:gd name="T23" fmla="*/ 838 h 1292"/>
                      <a:gd name="T24" fmla="*/ 1215 w 1292"/>
                      <a:gd name="T25" fmla="*/ 955 h 1292"/>
                      <a:gd name="T26" fmla="*/ 1145 w 1292"/>
                      <a:gd name="T27" fmla="*/ 1057 h 1292"/>
                      <a:gd name="T28" fmla="*/ 1058 w 1292"/>
                      <a:gd name="T29" fmla="*/ 1145 h 1292"/>
                      <a:gd name="T30" fmla="*/ 955 w 1292"/>
                      <a:gd name="T31" fmla="*/ 1216 h 1292"/>
                      <a:gd name="T32" fmla="*/ 839 w 1292"/>
                      <a:gd name="T33" fmla="*/ 1265 h 1292"/>
                      <a:gd name="T34" fmla="*/ 713 w 1292"/>
                      <a:gd name="T35" fmla="*/ 1290 h 1292"/>
                      <a:gd name="T36" fmla="*/ 646 w 1292"/>
                      <a:gd name="T37" fmla="*/ 1292 h 1292"/>
                      <a:gd name="T38" fmla="*/ 580 w 1292"/>
                      <a:gd name="T39" fmla="*/ 1290 h 1292"/>
                      <a:gd name="T40" fmla="*/ 453 w 1292"/>
                      <a:gd name="T41" fmla="*/ 1265 h 1292"/>
                      <a:gd name="T42" fmla="*/ 338 w 1292"/>
                      <a:gd name="T43" fmla="*/ 1216 h 1292"/>
                      <a:gd name="T44" fmla="*/ 234 w 1292"/>
                      <a:gd name="T45" fmla="*/ 1145 h 1292"/>
                      <a:gd name="T46" fmla="*/ 147 w 1292"/>
                      <a:gd name="T47" fmla="*/ 1057 h 1292"/>
                      <a:gd name="T48" fmla="*/ 77 w 1292"/>
                      <a:gd name="T49" fmla="*/ 955 h 1292"/>
                      <a:gd name="T50" fmla="*/ 29 w 1292"/>
                      <a:gd name="T51" fmla="*/ 838 h 1292"/>
                      <a:gd name="T52" fmla="*/ 3 w 1292"/>
                      <a:gd name="T53" fmla="*/ 713 h 1292"/>
                      <a:gd name="T54" fmla="*/ 0 w 1292"/>
                      <a:gd name="T55" fmla="*/ 647 h 1292"/>
                      <a:gd name="T56" fmla="*/ 3 w 1292"/>
                      <a:gd name="T57" fmla="*/ 580 h 1292"/>
                      <a:gd name="T58" fmla="*/ 29 w 1292"/>
                      <a:gd name="T59" fmla="*/ 454 h 1292"/>
                      <a:gd name="T60" fmla="*/ 77 w 1292"/>
                      <a:gd name="T61" fmla="*/ 337 h 1292"/>
                      <a:gd name="T62" fmla="*/ 147 w 1292"/>
                      <a:gd name="T63" fmla="*/ 235 h 1292"/>
                      <a:gd name="T64" fmla="*/ 234 w 1292"/>
                      <a:gd name="T65" fmla="*/ 147 h 1292"/>
                      <a:gd name="T66" fmla="*/ 338 w 1292"/>
                      <a:gd name="T67" fmla="*/ 78 h 1292"/>
                      <a:gd name="T68" fmla="*/ 453 w 1292"/>
                      <a:gd name="T69" fmla="*/ 29 h 1292"/>
                      <a:gd name="T70" fmla="*/ 580 w 1292"/>
                      <a:gd name="T71" fmla="*/ 3 h 1292"/>
                      <a:gd name="T72" fmla="*/ 646 w 1292"/>
                      <a:gd name="T73" fmla="*/ 0 h 12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292" h="1292">
                        <a:moveTo>
                          <a:pt x="646" y="0"/>
                        </a:moveTo>
                        <a:lnTo>
                          <a:pt x="713" y="3"/>
                        </a:lnTo>
                        <a:lnTo>
                          <a:pt x="839" y="29"/>
                        </a:lnTo>
                        <a:lnTo>
                          <a:pt x="955" y="78"/>
                        </a:lnTo>
                        <a:lnTo>
                          <a:pt x="1058" y="147"/>
                        </a:lnTo>
                        <a:lnTo>
                          <a:pt x="1145" y="235"/>
                        </a:lnTo>
                        <a:lnTo>
                          <a:pt x="1215" y="337"/>
                        </a:lnTo>
                        <a:lnTo>
                          <a:pt x="1264" y="454"/>
                        </a:lnTo>
                        <a:lnTo>
                          <a:pt x="1290" y="580"/>
                        </a:lnTo>
                        <a:lnTo>
                          <a:pt x="1292" y="647"/>
                        </a:lnTo>
                        <a:lnTo>
                          <a:pt x="1290" y="713"/>
                        </a:lnTo>
                        <a:lnTo>
                          <a:pt x="1264" y="838"/>
                        </a:lnTo>
                        <a:lnTo>
                          <a:pt x="1215" y="955"/>
                        </a:lnTo>
                        <a:lnTo>
                          <a:pt x="1145" y="1057"/>
                        </a:lnTo>
                        <a:lnTo>
                          <a:pt x="1058" y="1145"/>
                        </a:lnTo>
                        <a:lnTo>
                          <a:pt x="955" y="1216"/>
                        </a:lnTo>
                        <a:lnTo>
                          <a:pt x="839" y="1265"/>
                        </a:lnTo>
                        <a:lnTo>
                          <a:pt x="713" y="1290"/>
                        </a:lnTo>
                        <a:lnTo>
                          <a:pt x="646" y="1292"/>
                        </a:lnTo>
                        <a:lnTo>
                          <a:pt x="580" y="1290"/>
                        </a:lnTo>
                        <a:lnTo>
                          <a:pt x="453" y="1265"/>
                        </a:lnTo>
                        <a:lnTo>
                          <a:pt x="338" y="1216"/>
                        </a:lnTo>
                        <a:lnTo>
                          <a:pt x="234" y="1145"/>
                        </a:lnTo>
                        <a:lnTo>
                          <a:pt x="147" y="1057"/>
                        </a:lnTo>
                        <a:lnTo>
                          <a:pt x="77" y="955"/>
                        </a:lnTo>
                        <a:lnTo>
                          <a:pt x="29" y="838"/>
                        </a:lnTo>
                        <a:lnTo>
                          <a:pt x="3" y="713"/>
                        </a:lnTo>
                        <a:lnTo>
                          <a:pt x="0" y="647"/>
                        </a:lnTo>
                        <a:lnTo>
                          <a:pt x="3" y="580"/>
                        </a:lnTo>
                        <a:lnTo>
                          <a:pt x="29" y="454"/>
                        </a:lnTo>
                        <a:lnTo>
                          <a:pt x="77" y="337"/>
                        </a:lnTo>
                        <a:lnTo>
                          <a:pt x="147" y="235"/>
                        </a:lnTo>
                        <a:lnTo>
                          <a:pt x="234" y="147"/>
                        </a:lnTo>
                        <a:lnTo>
                          <a:pt x="338" y="78"/>
                        </a:lnTo>
                        <a:lnTo>
                          <a:pt x="453" y="29"/>
                        </a:lnTo>
                        <a:lnTo>
                          <a:pt x="580" y="3"/>
                        </a:lnTo>
                        <a:lnTo>
                          <a:pt x="646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89" name="Freeform 10">
                    <a:extLst>
                      <a:ext uri="{FF2B5EF4-FFF2-40B4-BE49-F238E27FC236}">
                        <a16:creationId xmlns:a16="http://schemas.microsoft.com/office/drawing/2014/main" id="{4CCEB683-C5ED-81EE-FBDA-83C61CD6FD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99" y="2479"/>
                    <a:ext cx="339" cy="339"/>
                  </a:xfrm>
                  <a:custGeom>
                    <a:avLst/>
                    <a:gdLst>
                      <a:gd name="T0" fmla="*/ 508 w 1017"/>
                      <a:gd name="T1" fmla="*/ 0 h 1017"/>
                      <a:gd name="T2" fmla="*/ 560 w 1017"/>
                      <a:gd name="T3" fmla="*/ 2 h 1017"/>
                      <a:gd name="T4" fmla="*/ 660 w 1017"/>
                      <a:gd name="T5" fmla="*/ 22 h 1017"/>
                      <a:gd name="T6" fmla="*/ 750 w 1017"/>
                      <a:gd name="T7" fmla="*/ 61 h 1017"/>
                      <a:gd name="T8" fmla="*/ 832 w 1017"/>
                      <a:gd name="T9" fmla="*/ 116 h 1017"/>
                      <a:gd name="T10" fmla="*/ 902 w 1017"/>
                      <a:gd name="T11" fmla="*/ 185 h 1017"/>
                      <a:gd name="T12" fmla="*/ 956 w 1017"/>
                      <a:gd name="T13" fmla="*/ 265 h 1017"/>
                      <a:gd name="T14" fmla="*/ 995 w 1017"/>
                      <a:gd name="T15" fmla="*/ 356 h 1017"/>
                      <a:gd name="T16" fmla="*/ 1015 w 1017"/>
                      <a:gd name="T17" fmla="*/ 455 h 1017"/>
                      <a:gd name="T18" fmla="*/ 1017 w 1017"/>
                      <a:gd name="T19" fmla="*/ 509 h 1017"/>
                      <a:gd name="T20" fmla="*/ 1015 w 1017"/>
                      <a:gd name="T21" fmla="*/ 561 h 1017"/>
                      <a:gd name="T22" fmla="*/ 995 w 1017"/>
                      <a:gd name="T23" fmla="*/ 660 h 1017"/>
                      <a:gd name="T24" fmla="*/ 956 w 1017"/>
                      <a:gd name="T25" fmla="*/ 751 h 1017"/>
                      <a:gd name="T26" fmla="*/ 902 w 1017"/>
                      <a:gd name="T27" fmla="*/ 833 h 1017"/>
                      <a:gd name="T28" fmla="*/ 832 w 1017"/>
                      <a:gd name="T29" fmla="*/ 902 h 1017"/>
                      <a:gd name="T30" fmla="*/ 750 w 1017"/>
                      <a:gd name="T31" fmla="*/ 957 h 1017"/>
                      <a:gd name="T32" fmla="*/ 660 w 1017"/>
                      <a:gd name="T33" fmla="*/ 994 h 1017"/>
                      <a:gd name="T34" fmla="*/ 560 w 1017"/>
                      <a:gd name="T35" fmla="*/ 1016 h 1017"/>
                      <a:gd name="T36" fmla="*/ 508 w 1017"/>
                      <a:gd name="T37" fmla="*/ 1017 h 1017"/>
                      <a:gd name="T38" fmla="*/ 457 w 1017"/>
                      <a:gd name="T39" fmla="*/ 1016 h 1017"/>
                      <a:gd name="T40" fmla="*/ 357 w 1017"/>
                      <a:gd name="T41" fmla="*/ 994 h 1017"/>
                      <a:gd name="T42" fmla="*/ 265 w 1017"/>
                      <a:gd name="T43" fmla="*/ 957 h 1017"/>
                      <a:gd name="T44" fmla="*/ 184 w 1017"/>
                      <a:gd name="T45" fmla="*/ 902 h 1017"/>
                      <a:gd name="T46" fmla="*/ 115 w 1017"/>
                      <a:gd name="T47" fmla="*/ 833 h 1017"/>
                      <a:gd name="T48" fmla="*/ 60 w 1017"/>
                      <a:gd name="T49" fmla="*/ 751 h 1017"/>
                      <a:gd name="T50" fmla="*/ 22 w 1017"/>
                      <a:gd name="T51" fmla="*/ 660 h 1017"/>
                      <a:gd name="T52" fmla="*/ 1 w 1017"/>
                      <a:gd name="T53" fmla="*/ 561 h 1017"/>
                      <a:gd name="T54" fmla="*/ 0 w 1017"/>
                      <a:gd name="T55" fmla="*/ 509 h 1017"/>
                      <a:gd name="T56" fmla="*/ 1 w 1017"/>
                      <a:gd name="T57" fmla="*/ 455 h 1017"/>
                      <a:gd name="T58" fmla="*/ 22 w 1017"/>
                      <a:gd name="T59" fmla="*/ 356 h 1017"/>
                      <a:gd name="T60" fmla="*/ 60 w 1017"/>
                      <a:gd name="T61" fmla="*/ 265 h 1017"/>
                      <a:gd name="T62" fmla="*/ 115 w 1017"/>
                      <a:gd name="T63" fmla="*/ 185 h 1017"/>
                      <a:gd name="T64" fmla="*/ 184 w 1017"/>
                      <a:gd name="T65" fmla="*/ 116 h 1017"/>
                      <a:gd name="T66" fmla="*/ 265 w 1017"/>
                      <a:gd name="T67" fmla="*/ 61 h 1017"/>
                      <a:gd name="T68" fmla="*/ 357 w 1017"/>
                      <a:gd name="T69" fmla="*/ 22 h 1017"/>
                      <a:gd name="T70" fmla="*/ 457 w 1017"/>
                      <a:gd name="T71" fmla="*/ 2 h 1017"/>
                      <a:gd name="T72" fmla="*/ 508 w 1017"/>
                      <a:gd name="T73" fmla="*/ 0 h 10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17" h="1017">
                        <a:moveTo>
                          <a:pt x="508" y="0"/>
                        </a:moveTo>
                        <a:lnTo>
                          <a:pt x="560" y="2"/>
                        </a:lnTo>
                        <a:lnTo>
                          <a:pt x="660" y="22"/>
                        </a:lnTo>
                        <a:lnTo>
                          <a:pt x="750" y="61"/>
                        </a:lnTo>
                        <a:lnTo>
                          <a:pt x="832" y="116"/>
                        </a:lnTo>
                        <a:lnTo>
                          <a:pt x="902" y="185"/>
                        </a:lnTo>
                        <a:lnTo>
                          <a:pt x="956" y="265"/>
                        </a:lnTo>
                        <a:lnTo>
                          <a:pt x="995" y="356"/>
                        </a:lnTo>
                        <a:lnTo>
                          <a:pt x="1015" y="455"/>
                        </a:lnTo>
                        <a:lnTo>
                          <a:pt x="1017" y="509"/>
                        </a:lnTo>
                        <a:lnTo>
                          <a:pt x="1015" y="561"/>
                        </a:lnTo>
                        <a:lnTo>
                          <a:pt x="995" y="660"/>
                        </a:lnTo>
                        <a:lnTo>
                          <a:pt x="956" y="751"/>
                        </a:lnTo>
                        <a:lnTo>
                          <a:pt x="902" y="833"/>
                        </a:lnTo>
                        <a:lnTo>
                          <a:pt x="832" y="902"/>
                        </a:lnTo>
                        <a:lnTo>
                          <a:pt x="750" y="957"/>
                        </a:lnTo>
                        <a:lnTo>
                          <a:pt x="660" y="994"/>
                        </a:lnTo>
                        <a:lnTo>
                          <a:pt x="560" y="1016"/>
                        </a:lnTo>
                        <a:lnTo>
                          <a:pt x="508" y="1017"/>
                        </a:lnTo>
                        <a:lnTo>
                          <a:pt x="457" y="1016"/>
                        </a:lnTo>
                        <a:lnTo>
                          <a:pt x="357" y="994"/>
                        </a:lnTo>
                        <a:lnTo>
                          <a:pt x="265" y="957"/>
                        </a:lnTo>
                        <a:lnTo>
                          <a:pt x="184" y="902"/>
                        </a:lnTo>
                        <a:lnTo>
                          <a:pt x="115" y="833"/>
                        </a:lnTo>
                        <a:lnTo>
                          <a:pt x="60" y="751"/>
                        </a:lnTo>
                        <a:lnTo>
                          <a:pt x="22" y="660"/>
                        </a:lnTo>
                        <a:lnTo>
                          <a:pt x="1" y="561"/>
                        </a:lnTo>
                        <a:lnTo>
                          <a:pt x="0" y="509"/>
                        </a:lnTo>
                        <a:lnTo>
                          <a:pt x="1" y="455"/>
                        </a:lnTo>
                        <a:lnTo>
                          <a:pt x="22" y="356"/>
                        </a:lnTo>
                        <a:lnTo>
                          <a:pt x="60" y="265"/>
                        </a:lnTo>
                        <a:lnTo>
                          <a:pt x="115" y="185"/>
                        </a:lnTo>
                        <a:lnTo>
                          <a:pt x="184" y="116"/>
                        </a:lnTo>
                        <a:lnTo>
                          <a:pt x="265" y="61"/>
                        </a:lnTo>
                        <a:lnTo>
                          <a:pt x="357" y="22"/>
                        </a:lnTo>
                        <a:lnTo>
                          <a:pt x="457" y="2"/>
                        </a:lnTo>
                        <a:lnTo>
                          <a:pt x="508" y="0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0" name="Freeform 11">
                    <a:extLst>
                      <a:ext uri="{FF2B5EF4-FFF2-40B4-BE49-F238E27FC236}">
                        <a16:creationId xmlns:a16="http://schemas.microsoft.com/office/drawing/2014/main" id="{1FA8ED5E-9329-7495-F5FA-9883AAF866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58" cy="257"/>
                  </a:xfrm>
                  <a:custGeom>
                    <a:avLst/>
                    <a:gdLst>
                      <a:gd name="T0" fmla="*/ 386 w 772"/>
                      <a:gd name="T1" fmla="*/ 0 h 772"/>
                      <a:gd name="T2" fmla="*/ 425 w 772"/>
                      <a:gd name="T3" fmla="*/ 1 h 772"/>
                      <a:gd name="T4" fmla="*/ 502 w 772"/>
                      <a:gd name="T5" fmla="*/ 16 h 772"/>
                      <a:gd name="T6" fmla="*/ 571 w 772"/>
                      <a:gd name="T7" fmla="*/ 46 h 772"/>
                      <a:gd name="T8" fmla="*/ 633 w 772"/>
                      <a:gd name="T9" fmla="*/ 88 h 772"/>
                      <a:gd name="T10" fmla="*/ 685 w 772"/>
                      <a:gd name="T11" fmla="*/ 139 h 772"/>
                      <a:gd name="T12" fmla="*/ 726 w 772"/>
                      <a:gd name="T13" fmla="*/ 201 h 772"/>
                      <a:gd name="T14" fmla="*/ 755 w 772"/>
                      <a:gd name="T15" fmla="*/ 270 h 772"/>
                      <a:gd name="T16" fmla="*/ 771 w 772"/>
                      <a:gd name="T17" fmla="*/ 345 h 772"/>
                      <a:gd name="T18" fmla="*/ 772 w 772"/>
                      <a:gd name="T19" fmla="*/ 386 h 772"/>
                      <a:gd name="T20" fmla="*/ 771 w 772"/>
                      <a:gd name="T21" fmla="*/ 425 h 772"/>
                      <a:gd name="T22" fmla="*/ 755 w 772"/>
                      <a:gd name="T23" fmla="*/ 501 h 772"/>
                      <a:gd name="T24" fmla="*/ 726 w 772"/>
                      <a:gd name="T25" fmla="*/ 570 h 772"/>
                      <a:gd name="T26" fmla="*/ 685 w 772"/>
                      <a:gd name="T27" fmla="*/ 631 h 772"/>
                      <a:gd name="T28" fmla="*/ 633 w 772"/>
                      <a:gd name="T29" fmla="*/ 684 h 772"/>
                      <a:gd name="T30" fmla="*/ 571 w 772"/>
                      <a:gd name="T31" fmla="*/ 726 h 772"/>
                      <a:gd name="T32" fmla="*/ 502 w 772"/>
                      <a:gd name="T33" fmla="*/ 754 h 772"/>
                      <a:gd name="T34" fmla="*/ 425 w 772"/>
                      <a:gd name="T35" fmla="*/ 770 h 772"/>
                      <a:gd name="T36" fmla="*/ 386 w 772"/>
                      <a:gd name="T37" fmla="*/ 772 h 772"/>
                      <a:gd name="T38" fmla="*/ 346 w 772"/>
                      <a:gd name="T39" fmla="*/ 770 h 772"/>
                      <a:gd name="T40" fmla="*/ 271 w 772"/>
                      <a:gd name="T41" fmla="*/ 754 h 772"/>
                      <a:gd name="T42" fmla="*/ 202 w 772"/>
                      <a:gd name="T43" fmla="*/ 726 h 772"/>
                      <a:gd name="T44" fmla="*/ 140 w 772"/>
                      <a:gd name="T45" fmla="*/ 684 h 772"/>
                      <a:gd name="T46" fmla="*/ 88 w 772"/>
                      <a:gd name="T47" fmla="*/ 631 h 772"/>
                      <a:gd name="T48" fmla="*/ 46 w 772"/>
                      <a:gd name="T49" fmla="*/ 570 h 772"/>
                      <a:gd name="T50" fmla="*/ 16 w 772"/>
                      <a:gd name="T51" fmla="*/ 501 h 772"/>
                      <a:gd name="T52" fmla="*/ 2 w 772"/>
                      <a:gd name="T53" fmla="*/ 425 h 772"/>
                      <a:gd name="T54" fmla="*/ 0 w 772"/>
                      <a:gd name="T55" fmla="*/ 386 h 772"/>
                      <a:gd name="T56" fmla="*/ 2 w 772"/>
                      <a:gd name="T57" fmla="*/ 345 h 772"/>
                      <a:gd name="T58" fmla="*/ 16 w 772"/>
                      <a:gd name="T59" fmla="*/ 270 h 772"/>
                      <a:gd name="T60" fmla="*/ 46 w 772"/>
                      <a:gd name="T61" fmla="*/ 201 h 772"/>
                      <a:gd name="T62" fmla="*/ 88 w 772"/>
                      <a:gd name="T63" fmla="*/ 139 h 772"/>
                      <a:gd name="T64" fmla="*/ 140 w 772"/>
                      <a:gd name="T65" fmla="*/ 88 h 772"/>
                      <a:gd name="T66" fmla="*/ 202 w 772"/>
                      <a:gd name="T67" fmla="*/ 46 h 772"/>
                      <a:gd name="T68" fmla="*/ 271 w 772"/>
                      <a:gd name="T69" fmla="*/ 16 h 772"/>
                      <a:gd name="T70" fmla="*/ 346 w 772"/>
                      <a:gd name="T71" fmla="*/ 1 h 772"/>
                      <a:gd name="T72" fmla="*/ 386 w 772"/>
                      <a:gd name="T73" fmla="*/ 0 h 7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72" h="772">
                        <a:moveTo>
                          <a:pt x="386" y="0"/>
                        </a:moveTo>
                        <a:lnTo>
                          <a:pt x="425" y="1"/>
                        </a:lnTo>
                        <a:lnTo>
                          <a:pt x="502" y="16"/>
                        </a:lnTo>
                        <a:lnTo>
                          <a:pt x="571" y="46"/>
                        </a:lnTo>
                        <a:lnTo>
                          <a:pt x="633" y="88"/>
                        </a:lnTo>
                        <a:lnTo>
                          <a:pt x="685" y="139"/>
                        </a:lnTo>
                        <a:lnTo>
                          <a:pt x="726" y="201"/>
                        </a:lnTo>
                        <a:lnTo>
                          <a:pt x="755" y="270"/>
                        </a:lnTo>
                        <a:lnTo>
                          <a:pt x="771" y="345"/>
                        </a:lnTo>
                        <a:lnTo>
                          <a:pt x="772" y="386"/>
                        </a:lnTo>
                        <a:lnTo>
                          <a:pt x="771" y="425"/>
                        </a:lnTo>
                        <a:lnTo>
                          <a:pt x="755" y="501"/>
                        </a:lnTo>
                        <a:lnTo>
                          <a:pt x="726" y="570"/>
                        </a:lnTo>
                        <a:lnTo>
                          <a:pt x="685" y="631"/>
                        </a:lnTo>
                        <a:lnTo>
                          <a:pt x="633" y="684"/>
                        </a:lnTo>
                        <a:lnTo>
                          <a:pt x="571" y="726"/>
                        </a:lnTo>
                        <a:lnTo>
                          <a:pt x="502" y="754"/>
                        </a:lnTo>
                        <a:lnTo>
                          <a:pt x="425" y="770"/>
                        </a:lnTo>
                        <a:lnTo>
                          <a:pt x="386" y="772"/>
                        </a:lnTo>
                        <a:lnTo>
                          <a:pt x="346" y="770"/>
                        </a:lnTo>
                        <a:lnTo>
                          <a:pt x="271" y="754"/>
                        </a:lnTo>
                        <a:lnTo>
                          <a:pt x="202" y="726"/>
                        </a:lnTo>
                        <a:lnTo>
                          <a:pt x="140" y="684"/>
                        </a:lnTo>
                        <a:lnTo>
                          <a:pt x="88" y="631"/>
                        </a:lnTo>
                        <a:lnTo>
                          <a:pt x="46" y="570"/>
                        </a:lnTo>
                        <a:lnTo>
                          <a:pt x="16" y="501"/>
                        </a:lnTo>
                        <a:lnTo>
                          <a:pt x="2" y="425"/>
                        </a:lnTo>
                        <a:lnTo>
                          <a:pt x="0" y="386"/>
                        </a:lnTo>
                        <a:lnTo>
                          <a:pt x="2" y="345"/>
                        </a:lnTo>
                        <a:lnTo>
                          <a:pt x="16" y="270"/>
                        </a:lnTo>
                        <a:lnTo>
                          <a:pt x="46" y="201"/>
                        </a:lnTo>
                        <a:lnTo>
                          <a:pt x="88" y="139"/>
                        </a:lnTo>
                        <a:lnTo>
                          <a:pt x="140" y="88"/>
                        </a:lnTo>
                        <a:lnTo>
                          <a:pt x="202" y="46"/>
                        </a:lnTo>
                        <a:lnTo>
                          <a:pt x="271" y="16"/>
                        </a:lnTo>
                        <a:lnTo>
                          <a:pt x="346" y="1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1" name="Rectangle 12">
                    <a:extLst>
                      <a:ext uri="{FF2B5EF4-FFF2-40B4-BE49-F238E27FC236}">
                        <a16:creationId xmlns:a16="http://schemas.microsoft.com/office/drawing/2014/main" id="{AEF0FE8A-75C7-945B-4500-8148396461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34" y="2735"/>
                    <a:ext cx="69" cy="21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2" name="Freeform 13">
                    <a:extLst>
                      <a:ext uri="{FF2B5EF4-FFF2-40B4-BE49-F238E27FC236}">
                        <a16:creationId xmlns:a16="http://schemas.microsoft.com/office/drawing/2014/main" id="{90A5E885-50A3-7627-493E-B2DA647A5D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9" y="2255"/>
                    <a:ext cx="1271" cy="153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3" name="Freeform 14">
                    <a:extLst>
                      <a:ext uri="{FF2B5EF4-FFF2-40B4-BE49-F238E27FC236}">
                        <a16:creationId xmlns:a16="http://schemas.microsoft.com/office/drawing/2014/main" id="{7DA6F96F-1A21-C22D-33AD-B3924B2108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9" y="536"/>
                    <a:ext cx="208" cy="150"/>
                  </a:xfrm>
                  <a:custGeom>
                    <a:avLst/>
                    <a:gdLst>
                      <a:gd name="T0" fmla="*/ 0 w 626"/>
                      <a:gd name="T1" fmla="*/ 111 h 449"/>
                      <a:gd name="T2" fmla="*/ 208 w 626"/>
                      <a:gd name="T3" fmla="*/ 111 h 449"/>
                      <a:gd name="T4" fmla="*/ 224 w 626"/>
                      <a:gd name="T5" fmla="*/ 86 h 449"/>
                      <a:gd name="T6" fmla="*/ 265 w 626"/>
                      <a:gd name="T7" fmla="*/ 46 h 449"/>
                      <a:gd name="T8" fmla="*/ 315 w 626"/>
                      <a:gd name="T9" fmla="*/ 17 h 449"/>
                      <a:gd name="T10" fmla="*/ 371 w 626"/>
                      <a:gd name="T11" fmla="*/ 1 h 449"/>
                      <a:gd name="T12" fmla="*/ 403 w 626"/>
                      <a:gd name="T13" fmla="*/ 0 h 449"/>
                      <a:gd name="T14" fmla="*/ 426 w 626"/>
                      <a:gd name="T15" fmla="*/ 1 h 449"/>
                      <a:gd name="T16" fmla="*/ 469 w 626"/>
                      <a:gd name="T17" fmla="*/ 10 h 449"/>
                      <a:gd name="T18" fmla="*/ 509 w 626"/>
                      <a:gd name="T19" fmla="*/ 27 h 449"/>
                      <a:gd name="T20" fmla="*/ 545 w 626"/>
                      <a:gd name="T21" fmla="*/ 50 h 449"/>
                      <a:gd name="T22" fmla="*/ 576 w 626"/>
                      <a:gd name="T23" fmla="*/ 82 h 449"/>
                      <a:gd name="T24" fmla="*/ 600 w 626"/>
                      <a:gd name="T25" fmla="*/ 116 h 449"/>
                      <a:gd name="T26" fmla="*/ 617 w 626"/>
                      <a:gd name="T27" fmla="*/ 157 h 449"/>
                      <a:gd name="T28" fmla="*/ 626 w 626"/>
                      <a:gd name="T29" fmla="*/ 201 h 449"/>
                      <a:gd name="T30" fmla="*/ 626 w 626"/>
                      <a:gd name="T31" fmla="*/ 224 h 449"/>
                      <a:gd name="T32" fmla="*/ 626 w 626"/>
                      <a:gd name="T33" fmla="*/ 247 h 449"/>
                      <a:gd name="T34" fmla="*/ 617 w 626"/>
                      <a:gd name="T35" fmla="*/ 291 h 449"/>
                      <a:gd name="T36" fmla="*/ 600 w 626"/>
                      <a:gd name="T37" fmla="*/ 331 h 449"/>
                      <a:gd name="T38" fmla="*/ 576 w 626"/>
                      <a:gd name="T39" fmla="*/ 367 h 449"/>
                      <a:gd name="T40" fmla="*/ 545 w 626"/>
                      <a:gd name="T41" fmla="*/ 397 h 449"/>
                      <a:gd name="T42" fmla="*/ 509 w 626"/>
                      <a:gd name="T43" fmla="*/ 422 h 449"/>
                      <a:gd name="T44" fmla="*/ 469 w 626"/>
                      <a:gd name="T45" fmla="*/ 439 h 449"/>
                      <a:gd name="T46" fmla="*/ 426 w 626"/>
                      <a:gd name="T47" fmla="*/ 448 h 449"/>
                      <a:gd name="T48" fmla="*/ 403 w 626"/>
                      <a:gd name="T49" fmla="*/ 449 h 449"/>
                      <a:gd name="T50" fmla="*/ 371 w 626"/>
                      <a:gd name="T51" fmla="*/ 448 h 449"/>
                      <a:gd name="T52" fmla="*/ 315 w 626"/>
                      <a:gd name="T53" fmla="*/ 432 h 449"/>
                      <a:gd name="T54" fmla="*/ 265 w 626"/>
                      <a:gd name="T55" fmla="*/ 403 h 449"/>
                      <a:gd name="T56" fmla="*/ 224 w 626"/>
                      <a:gd name="T57" fmla="*/ 361 h 449"/>
                      <a:gd name="T58" fmla="*/ 208 w 626"/>
                      <a:gd name="T59" fmla="*/ 338 h 449"/>
                      <a:gd name="T60" fmla="*/ 0 w 626"/>
                      <a:gd name="T61" fmla="*/ 338 h 449"/>
                      <a:gd name="T62" fmla="*/ 0 w 626"/>
                      <a:gd name="T63" fmla="*/ 111 h 449"/>
                      <a:gd name="T64" fmla="*/ 0 w 626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6" h="449">
                        <a:moveTo>
                          <a:pt x="0" y="111"/>
                        </a:moveTo>
                        <a:lnTo>
                          <a:pt x="208" y="111"/>
                        </a:lnTo>
                        <a:lnTo>
                          <a:pt x="224" y="86"/>
                        </a:lnTo>
                        <a:lnTo>
                          <a:pt x="265" y="46"/>
                        </a:lnTo>
                        <a:lnTo>
                          <a:pt x="315" y="17"/>
                        </a:lnTo>
                        <a:lnTo>
                          <a:pt x="371" y="1"/>
                        </a:lnTo>
                        <a:lnTo>
                          <a:pt x="403" y="0"/>
                        </a:lnTo>
                        <a:lnTo>
                          <a:pt x="426" y="1"/>
                        </a:lnTo>
                        <a:lnTo>
                          <a:pt x="469" y="10"/>
                        </a:lnTo>
                        <a:lnTo>
                          <a:pt x="509" y="27"/>
                        </a:lnTo>
                        <a:lnTo>
                          <a:pt x="545" y="50"/>
                        </a:lnTo>
                        <a:lnTo>
                          <a:pt x="576" y="82"/>
                        </a:lnTo>
                        <a:lnTo>
                          <a:pt x="600" y="116"/>
                        </a:lnTo>
                        <a:lnTo>
                          <a:pt x="617" y="157"/>
                        </a:lnTo>
                        <a:lnTo>
                          <a:pt x="626" y="201"/>
                        </a:lnTo>
                        <a:lnTo>
                          <a:pt x="626" y="224"/>
                        </a:lnTo>
                        <a:lnTo>
                          <a:pt x="626" y="247"/>
                        </a:lnTo>
                        <a:lnTo>
                          <a:pt x="617" y="291"/>
                        </a:lnTo>
                        <a:lnTo>
                          <a:pt x="600" y="331"/>
                        </a:lnTo>
                        <a:lnTo>
                          <a:pt x="576" y="367"/>
                        </a:lnTo>
                        <a:lnTo>
                          <a:pt x="545" y="397"/>
                        </a:lnTo>
                        <a:lnTo>
                          <a:pt x="509" y="422"/>
                        </a:lnTo>
                        <a:lnTo>
                          <a:pt x="469" y="439"/>
                        </a:lnTo>
                        <a:lnTo>
                          <a:pt x="426" y="448"/>
                        </a:lnTo>
                        <a:lnTo>
                          <a:pt x="403" y="449"/>
                        </a:lnTo>
                        <a:lnTo>
                          <a:pt x="371" y="448"/>
                        </a:lnTo>
                        <a:lnTo>
                          <a:pt x="315" y="432"/>
                        </a:lnTo>
                        <a:lnTo>
                          <a:pt x="265" y="403"/>
                        </a:lnTo>
                        <a:lnTo>
                          <a:pt x="224" y="361"/>
                        </a:lnTo>
                        <a:lnTo>
                          <a:pt x="208" y="338"/>
                        </a:lnTo>
                        <a:lnTo>
                          <a:pt x="0" y="338"/>
                        </a:lnTo>
                        <a:lnTo>
                          <a:pt x="0" y="111"/>
                        </a:lnTo>
                        <a:lnTo>
                          <a:pt x="0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4" name="Freeform 15">
                    <a:extLst>
                      <a:ext uri="{FF2B5EF4-FFF2-40B4-BE49-F238E27FC236}">
                        <a16:creationId xmlns:a16="http://schemas.microsoft.com/office/drawing/2014/main" id="{1E8DC079-52E9-0439-9D49-F67C421BCD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4" y="536"/>
                    <a:ext cx="209" cy="150"/>
                  </a:xfrm>
                  <a:custGeom>
                    <a:avLst/>
                    <a:gdLst>
                      <a:gd name="T0" fmla="*/ 627 w 627"/>
                      <a:gd name="T1" fmla="*/ 111 h 449"/>
                      <a:gd name="T2" fmla="*/ 418 w 627"/>
                      <a:gd name="T3" fmla="*/ 111 h 449"/>
                      <a:gd name="T4" fmla="*/ 402 w 627"/>
                      <a:gd name="T5" fmla="*/ 86 h 449"/>
                      <a:gd name="T6" fmla="*/ 362 w 627"/>
                      <a:gd name="T7" fmla="*/ 46 h 449"/>
                      <a:gd name="T8" fmla="*/ 313 w 627"/>
                      <a:gd name="T9" fmla="*/ 17 h 449"/>
                      <a:gd name="T10" fmla="*/ 255 w 627"/>
                      <a:gd name="T11" fmla="*/ 1 h 449"/>
                      <a:gd name="T12" fmla="*/ 225 w 627"/>
                      <a:gd name="T13" fmla="*/ 0 h 449"/>
                      <a:gd name="T14" fmla="*/ 202 w 627"/>
                      <a:gd name="T15" fmla="*/ 1 h 449"/>
                      <a:gd name="T16" fmla="*/ 157 w 627"/>
                      <a:gd name="T17" fmla="*/ 10 h 449"/>
                      <a:gd name="T18" fmla="*/ 117 w 627"/>
                      <a:gd name="T19" fmla="*/ 27 h 449"/>
                      <a:gd name="T20" fmla="*/ 82 w 627"/>
                      <a:gd name="T21" fmla="*/ 50 h 449"/>
                      <a:gd name="T22" fmla="*/ 51 w 627"/>
                      <a:gd name="T23" fmla="*/ 82 h 449"/>
                      <a:gd name="T24" fmla="*/ 28 w 627"/>
                      <a:gd name="T25" fmla="*/ 116 h 449"/>
                      <a:gd name="T26" fmla="*/ 10 w 627"/>
                      <a:gd name="T27" fmla="*/ 157 h 449"/>
                      <a:gd name="T28" fmla="*/ 2 w 627"/>
                      <a:gd name="T29" fmla="*/ 201 h 449"/>
                      <a:gd name="T30" fmla="*/ 0 w 627"/>
                      <a:gd name="T31" fmla="*/ 224 h 449"/>
                      <a:gd name="T32" fmla="*/ 2 w 627"/>
                      <a:gd name="T33" fmla="*/ 247 h 449"/>
                      <a:gd name="T34" fmla="*/ 10 w 627"/>
                      <a:gd name="T35" fmla="*/ 291 h 449"/>
                      <a:gd name="T36" fmla="*/ 28 w 627"/>
                      <a:gd name="T37" fmla="*/ 331 h 449"/>
                      <a:gd name="T38" fmla="*/ 51 w 627"/>
                      <a:gd name="T39" fmla="*/ 367 h 449"/>
                      <a:gd name="T40" fmla="*/ 82 w 627"/>
                      <a:gd name="T41" fmla="*/ 397 h 449"/>
                      <a:gd name="T42" fmla="*/ 117 w 627"/>
                      <a:gd name="T43" fmla="*/ 422 h 449"/>
                      <a:gd name="T44" fmla="*/ 157 w 627"/>
                      <a:gd name="T45" fmla="*/ 439 h 449"/>
                      <a:gd name="T46" fmla="*/ 202 w 627"/>
                      <a:gd name="T47" fmla="*/ 448 h 449"/>
                      <a:gd name="T48" fmla="*/ 225 w 627"/>
                      <a:gd name="T49" fmla="*/ 449 h 449"/>
                      <a:gd name="T50" fmla="*/ 255 w 627"/>
                      <a:gd name="T51" fmla="*/ 448 h 449"/>
                      <a:gd name="T52" fmla="*/ 313 w 627"/>
                      <a:gd name="T53" fmla="*/ 432 h 449"/>
                      <a:gd name="T54" fmla="*/ 362 w 627"/>
                      <a:gd name="T55" fmla="*/ 403 h 449"/>
                      <a:gd name="T56" fmla="*/ 402 w 627"/>
                      <a:gd name="T57" fmla="*/ 361 h 449"/>
                      <a:gd name="T58" fmla="*/ 418 w 627"/>
                      <a:gd name="T59" fmla="*/ 338 h 449"/>
                      <a:gd name="T60" fmla="*/ 627 w 627"/>
                      <a:gd name="T61" fmla="*/ 338 h 449"/>
                      <a:gd name="T62" fmla="*/ 627 w 627"/>
                      <a:gd name="T63" fmla="*/ 111 h 449"/>
                      <a:gd name="T64" fmla="*/ 627 w 627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7" h="449">
                        <a:moveTo>
                          <a:pt x="627" y="111"/>
                        </a:moveTo>
                        <a:lnTo>
                          <a:pt x="418" y="111"/>
                        </a:lnTo>
                        <a:lnTo>
                          <a:pt x="402" y="86"/>
                        </a:lnTo>
                        <a:lnTo>
                          <a:pt x="362" y="46"/>
                        </a:lnTo>
                        <a:lnTo>
                          <a:pt x="313" y="17"/>
                        </a:lnTo>
                        <a:lnTo>
                          <a:pt x="255" y="1"/>
                        </a:lnTo>
                        <a:lnTo>
                          <a:pt x="225" y="0"/>
                        </a:lnTo>
                        <a:lnTo>
                          <a:pt x="202" y="1"/>
                        </a:lnTo>
                        <a:lnTo>
                          <a:pt x="157" y="10"/>
                        </a:lnTo>
                        <a:lnTo>
                          <a:pt x="117" y="27"/>
                        </a:lnTo>
                        <a:lnTo>
                          <a:pt x="82" y="50"/>
                        </a:lnTo>
                        <a:lnTo>
                          <a:pt x="51" y="82"/>
                        </a:lnTo>
                        <a:lnTo>
                          <a:pt x="28" y="116"/>
                        </a:lnTo>
                        <a:lnTo>
                          <a:pt x="10" y="157"/>
                        </a:lnTo>
                        <a:lnTo>
                          <a:pt x="2" y="201"/>
                        </a:lnTo>
                        <a:lnTo>
                          <a:pt x="0" y="224"/>
                        </a:lnTo>
                        <a:lnTo>
                          <a:pt x="2" y="247"/>
                        </a:lnTo>
                        <a:lnTo>
                          <a:pt x="10" y="291"/>
                        </a:lnTo>
                        <a:lnTo>
                          <a:pt x="28" y="331"/>
                        </a:lnTo>
                        <a:lnTo>
                          <a:pt x="51" y="367"/>
                        </a:lnTo>
                        <a:lnTo>
                          <a:pt x="82" y="397"/>
                        </a:lnTo>
                        <a:lnTo>
                          <a:pt x="117" y="422"/>
                        </a:lnTo>
                        <a:lnTo>
                          <a:pt x="157" y="439"/>
                        </a:lnTo>
                        <a:lnTo>
                          <a:pt x="202" y="448"/>
                        </a:lnTo>
                        <a:lnTo>
                          <a:pt x="225" y="449"/>
                        </a:lnTo>
                        <a:lnTo>
                          <a:pt x="255" y="448"/>
                        </a:lnTo>
                        <a:lnTo>
                          <a:pt x="313" y="432"/>
                        </a:lnTo>
                        <a:lnTo>
                          <a:pt x="362" y="403"/>
                        </a:lnTo>
                        <a:lnTo>
                          <a:pt x="402" y="361"/>
                        </a:lnTo>
                        <a:lnTo>
                          <a:pt x="418" y="338"/>
                        </a:lnTo>
                        <a:lnTo>
                          <a:pt x="627" y="338"/>
                        </a:lnTo>
                        <a:lnTo>
                          <a:pt x="627" y="111"/>
                        </a:lnTo>
                        <a:lnTo>
                          <a:pt x="627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5" name="Freeform 16">
                    <a:extLst>
                      <a:ext uri="{FF2B5EF4-FFF2-40B4-BE49-F238E27FC236}">
                        <a16:creationId xmlns:a16="http://schemas.microsoft.com/office/drawing/2014/main" id="{A78AE2EB-85E7-DF1F-CB13-D039AF778E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8" y="2173"/>
                    <a:ext cx="105" cy="135"/>
                  </a:xfrm>
                  <a:custGeom>
                    <a:avLst/>
                    <a:gdLst>
                      <a:gd name="T0" fmla="*/ 315 w 315"/>
                      <a:gd name="T1" fmla="*/ 4 h 405"/>
                      <a:gd name="T2" fmla="*/ 315 w 315"/>
                      <a:gd name="T3" fmla="*/ 405 h 405"/>
                      <a:gd name="T4" fmla="*/ 0 w 315"/>
                      <a:gd name="T5" fmla="*/ 405 h 405"/>
                      <a:gd name="T6" fmla="*/ 0 w 315"/>
                      <a:gd name="T7" fmla="*/ 0 h 405"/>
                      <a:gd name="T8" fmla="*/ 91 w 315"/>
                      <a:gd name="T9" fmla="*/ 6 h 405"/>
                      <a:gd name="T10" fmla="*/ 184 w 315"/>
                      <a:gd name="T11" fmla="*/ 7 h 405"/>
                      <a:gd name="T12" fmla="*/ 249 w 315"/>
                      <a:gd name="T13" fmla="*/ 7 h 405"/>
                      <a:gd name="T14" fmla="*/ 315 w 315"/>
                      <a:gd name="T15" fmla="*/ 4 h 405"/>
                      <a:gd name="T16" fmla="*/ 315 w 315"/>
                      <a:gd name="T17" fmla="*/ 4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15" h="405">
                        <a:moveTo>
                          <a:pt x="315" y="4"/>
                        </a:moveTo>
                        <a:lnTo>
                          <a:pt x="315" y="405"/>
                        </a:lnTo>
                        <a:lnTo>
                          <a:pt x="0" y="405"/>
                        </a:lnTo>
                        <a:lnTo>
                          <a:pt x="0" y="0"/>
                        </a:lnTo>
                        <a:lnTo>
                          <a:pt x="91" y="6"/>
                        </a:lnTo>
                        <a:lnTo>
                          <a:pt x="184" y="7"/>
                        </a:lnTo>
                        <a:lnTo>
                          <a:pt x="249" y="7"/>
                        </a:lnTo>
                        <a:lnTo>
                          <a:pt x="315" y="4"/>
                        </a:lnTo>
                        <a:lnTo>
                          <a:pt x="315" y="4"/>
                        </a:lnTo>
                        <a:close/>
                      </a:path>
                    </a:pathLst>
                  </a:custGeom>
                  <a:solidFill>
                    <a:srgbClr val="5E606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02" name="Freeform 17">
                    <a:extLst>
                      <a:ext uri="{FF2B5EF4-FFF2-40B4-BE49-F238E27FC236}">
                        <a16:creationId xmlns:a16="http://schemas.microsoft.com/office/drawing/2014/main" id="{B6B67617-E812-730B-DB28-3D6696D78C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0" y="559"/>
                    <a:ext cx="45" cy="45"/>
                  </a:xfrm>
                  <a:custGeom>
                    <a:avLst/>
                    <a:gdLst>
                      <a:gd name="T0" fmla="*/ 68 w 136"/>
                      <a:gd name="T1" fmla="*/ 0 h 135"/>
                      <a:gd name="T2" fmla="*/ 81 w 136"/>
                      <a:gd name="T3" fmla="*/ 0 h 135"/>
                      <a:gd name="T4" fmla="*/ 106 w 136"/>
                      <a:gd name="T5" fmla="*/ 11 h 135"/>
                      <a:gd name="T6" fmla="*/ 124 w 136"/>
                      <a:gd name="T7" fmla="*/ 29 h 135"/>
                      <a:gd name="T8" fmla="*/ 134 w 136"/>
                      <a:gd name="T9" fmla="*/ 53 h 135"/>
                      <a:gd name="T10" fmla="*/ 136 w 136"/>
                      <a:gd name="T11" fmla="*/ 68 h 135"/>
                      <a:gd name="T12" fmla="*/ 134 w 136"/>
                      <a:gd name="T13" fmla="*/ 82 h 135"/>
                      <a:gd name="T14" fmla="*/ 124 w 136"/>
                      <a:gd name="T15" fmla="*/ 105 h 135"/>
                      <a:gd name="T16" fmla="*/ 106 w 136"/>
                      <a:gd name="T17" fmla="*/ 124 h 135"/>
                      <a:gd name="T18" fmla="*/ 81 w 136"/>
                      <a:gd name="T19" fmla="*/ 134 h 135"/>
                      <a:gd name="T20" fmla="*/ 68 w 136"/>
                      <a:gd name="T21" fmla="*/ 135 h 135"/>
                      <a:gd name="T22" fmla="*/ 54 w 136"/>
                      <a:gd name="T23" fmla="*/ 134 h 135"/>
                      <a:gd name="T24" fmla="*/ 29 w 136"/>
                      <a:gd name="T25" fmla="*/ 124 h 135"/>
                      <a:gd name="T26" fmla="*/ 10 w 136"/>
                      <a:gd name="T27" fmla="*/ 105 h 135"/>
                      <a:gd name="T28" fmla="*/ 0 w 136"/>
                      <a:gd name="T29" fmla="*/ 82 h 135"/>
                      <a:gd name="T30" fmla="*/ 0 w 136"/>
                      <a:gd name="T31" fmla="*/ 68 h 135"/>
                      <a:gd name="T32" fmla="*/ 0 w 136"/>
                      <a:gd name="T33" fmla="*/ 53 h 135"/>
                      <a:gd name="T34" fmla="*/ 10 w 136"/>
                      <a:gd name="T35" fmla="*/ 29 h 135"/>
                      <a:gd name="T36" fmla="*/ 29 w 136"/>
                      <a:gd name="T37" fmla="*/ 11 h 135"/>
                      <a:gd name="T38" fmla="*/ 54 w 136"/>
                      <a:gd name="T39" fmla="*/ 0 h 135"/>
                      <a:gd name="T40" fmla="*/ 68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8" y="0"/>
                        </a:moveTo>
                        <a:lnTo>
                          <a:pt x="81" y="0"/>
                        </a:lnTo>
                        <a:lnTo>
                          <a:pt x="106" y="11"/>
                        </a:lnTo>
                        <a:lnTo>
                          <a:pt x="124" y="29"/>
                        </a:lnTo>
                        <a:lnTo>
                          <a:pt x="134" y="53"/>
                        </a:lnTo>
                        <a:lnTo>
                          <a:pt x="136" y="68"/>
                        </a:lnTo>
                        <a:lnTo>
                          <a:pt x="134" y="82"/>
                        </a:lnTo>
                        <a:lnTo>
                          <a:pt x="124" y="105"/>
                        </a:lnTo>
                        <a:lnTo>
                          <a:pt x="106" y="124"/>
                        </a:lnTo>
                        <a:lnTo>
                          <a:pt x="81" y="134"/>
                        </a:lnTo>
                        <a:lnTo>
                          <a:pt x="68" y="135"/>
                        </a:lnTo>
                        <a:lnTo>
                          <a:pt x="54" y="134"/>
                        </a:lnTo>
                        <a:lnTo>
                          <a:pt x="29" y="124"/>
                        </a:lnTo>
                        <a:lnTo>
                          <a:pt x="10" y="105"/>
                        </a:lnTo>
                        <a:lnTo>
                          <a:pt x="0" y="82"/>
                        </a:lnTo>
                        <a:lnTo>
                          <a:pt x="0" y="68"/>
                        </a:lnTo>
                        <a:lnTo>
                          <a:pt x="0" y="53"/>
                        </a:lnTo>
                        <a:lnTo>
                          <a:pt x="10" y="29"/>
                        </a:lnTo>
                        <a:lnTo>
                          <a:pt x="29" y="11"/>
                        </a:lnTo>
                        <a:lnTo>
                          <a:pt x="54" y="0"/>
                        </a:lnTo>
                        <a:lnTo>
                          <a:pt x="68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03" name="Freeform 18">
                    <a:extLst>
                      <a:ext uri="{FF2B5EF4-FFF2-40B4-BE49-F238E27FC236}">
                        <a16:creationId xmlns:a16="http://schemas.microsoft.com/office/drawing/2014/main" id="{D6D02701-B4B9-0E4A-0385-3E18C66779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559"/>
                    <a:ext cx="45" cy="45"/>
                  </a:xfrm>
                  <a:custGeom>
                    <a:avLst/>
                    <a:gdLst>
                      <a:gd name="T0" fmla="*/ 67 w 136"/>
                      <a:gd name="T1" fmla="*/ 0 h 135"/>
                      <a:gd name="T2" fmla="*/ 82 w 136"/>
                      <a:gd name="T3" fmla="*/ 0 h 135"/>
                      <a:gd name="T4" fmla="*/ 106 w 136"/>
                      <a:gd name="T5" fmla="*/ 11 h 135"/>
                      <a:gd name="T6" fmla="*/ 125 w 136"/>
                      <a:gd name="T7" fmla="*/ 29 h 135"/>
                      <a:gd name="T8" fmla="*/ 135 w 136"/>
                      <a:gd name="T9" fmla="*/ 53 h 135"/>
                      <a:gd name="T10" fmla="*/ 136 w 136"/>
                      <a:gd name="T11" fmla="*/ 68 h 135"/>
                      <a:gd name="T12" fmla="*/ 135 w 136"/>
                      <a:gd name="T13" fmla="*/ 82 h 135"/>
                      <a:gd name="T14" fmla="*/ 125 w 136"/>
                      <a:gd name="T15" fmla="*/ 105 h 135"/>
                      <a:gd name="T16" fmla="*/ 106 w 136"/>
                      <a:gd name="T17" fmla="*/ 124 h 135"/>
                      <a:gd name="T18" fmla="*/ 82 w 136"/>
                      <a:gd name="T19" fmla="*/ 134 h 135"/>
                      <a:gd name="T20" fmla="*/ 67 w 136"/>
                      <a:gd name="T21" fmla="*/ 135 h 135"/>
                      <a:gd name="T22" fmla="*/ 54 w 136"/>
                      <a:gd name="T23" fmla="*/ 134 h 135"/>
                      <a:gd name="T24" fmla="*/ 30 w 136"/>
                      <a:gd name="T25" fmla="*/ 124 h 135"/>
                      <a:gd name="T26" fmla="*/ 11 w 136"/>
                      <a:gd name="T27" fmla="*/ 105 h 135"/>
                      <a:gd name="T28" fmla="*/ 1 w 136"/>
                      <a:gd name="T29" fmla="*/ 82 h 135"/>
                      <a:gd name="T30" fmla="*/ 0 w 136"/>
                      <a:gd name="T31" fmla="*/ 68 h 135"/>
                      <a:gd name="T32" fmla="*/ 1 w 136"/>
                      <a:gd name="T33" fmla="*/ 53 h 135"/>
                      <a:gd name="T34" fmla="*/ 11 w 136"/>
                      <a:gd name="T35" fmla="*/ 29 h 135"/>
                      <a:gd name="T36" fmla="*/ 30 w 136"/>
                      <a:gd name="T37" fmla="*/ 11 h 135"/>
                      <a:gd name="T38" fmla="*/ 54 w 136"/>
                      <a:gd name="T39" fmla="*/ 0 h 135"/>
                      <a:gd name="T40" fmla="*/ 67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7" y="0"/>
                        </a:moveTo>
                        <a:lnTo>
                          <a:pt x="82" y="0"/>
                        </a:lnTo>
                        <a:lnTo>
                          <a:pt x="106" y="11"/>
                        </a:lnTo>
                        <a:lnTo>
                          <a:pt x="125" y="29"/>
                        </a:lnTo>
                        <a:lnTo>
                          <a:pt x="135" y="53"/>
                        </a:lnTo>
                        <a:lnTo>
                          <a:pt x="136" y="68"/>
                        </a:lnTo>
                        <a:lnTo>
                          <a:pt x="135" y="82"/>
                        </a:lnTo>
                        <a:lnTo>
                          <a:pt x="125" y="105"/>
                        </a:lnTo>
                        <a:lnTo>
                          <a:pt x="106" y="124"/>
                        </a:lnTo>
                        <a:lnTo>
                          <a:pt x="82" y="134"/>
                        </a:lnTo>
                        <a:lnTo>
                          <a:pt x="67" y="135"/>
                        </a:lnTo>
                        <a:lnTo>
                          <a:pt x="54" y="134"/>
                        </a:lnTo>
                        <a:lnTo>
                          <a:pt x="30" y="124"/>
                        </a:lnTo>
                        <a:lnTo>
                          <a:pt x="11" y="105"/>
                        </a:lnTo>
                        <a:lnTo>
                          <a:pt x="1" y="82"/>
                        </a:lnTo>
                        <a:lnTo>
                          <a:pt x="0" y="68"/>
                        </a:lnTo>
                        <a:lnTo>
                          <a:pt x="1" y="53"/>
                        </a:lnTo>
                        <a:lnTo>
                          <a:pt x="11" y="29"/>
                        </a:lnTo>
                        <a:lnTo>
                          <a:pt x="30" y="11"/>
                        </a:lnTo>
                        <a:lnTo>
                          <a:pt x="54" y="0"/>
                        </a:lnTo>
                        <a:lnTo>
                          <a:pt x="67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04" name="Freeform 19">
                    <a:extLst>
                      <a:ext uri="{FF2B5EF4-FFF2-40B4-BE49-F238E27FC236}">
                        <a16:creationId xmlns:a16="http://schemas.microsoft.com/office/drawing/2014/main" id="{3B5F277A-E812-3D1B-154B-4428129BA7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44" cy="242"/>
                  </a:xfrm>
                  <a:custGeom>
                    <a:avLst/>
                    <a:gdLst>
                      <a:gd name="T0" fmla="*/ 365 w 731"/>
                      <a:gd name="T1" fmla="*/ 0 h 728"/>
                      <a:gd name="T2" fmla="*/ 402 w 731"/>
                      <a:gd name="T3" fmla="*/ 1 h 728"/>
                      <a:gd name="T4" fmla="*/ 474 w 731"/>
                      <a:gd name="T5" fmla="*/ 16 h 728"/>
                      <a:gd name="T6" fmla="*/ 539 w 731"/>
                      <a:gd name="T7" fmla="*/ 43 h 728"/>
                      <a:gd name="T8" fmla="*/ 598 w 731"/>
                      <a:gd name="T9" fmla="*/ 82 h 728"/>
                      <a:gd name="T10" fmla="*/ 647 w 731"/>
                      <a:gd name="T11" fmla="*/ 132 h 728"/>
                      <a:gd name="T12" fmla="*/ 686 w 731"/>
                      <a:gd name="T13" fmla="*/ 190 h 728"/>
                      <a:gd name="T14" fmla="*/ 715 w 731"/>
                      <a:gd name="T15" fmla="*/ 256 h 728"/>
                      <a:gd name="T16" fmla="*/ 729 w 731"/>
                      <a:gd name="T17" fmla="*/ 327 h 728"/>
                      <a:gd name="T18" fmla="*/ 731 w 731"/>
                      <a:gd name="T19" fmla="*/ 364 h 728"/>
                      <a:gd name="T20" fmla="*/ 729 w 731"/>
                      <a:gd name="T21" fmla="*/ 402 h 728"/>
                      <a:gd name="T22" fmla="*/ 715 w 731"/>
                      <a:gd name="T23" fmla="*/ 474 h 728"/>
                      <a:gd name="T24" fmla="*/ 686 w 731"/>
                      <a:gd name="T25" fmla="*/ 538 h 728"/>
                      <a:gd name="T26" fmla="*/ 647 w 731"/>
                      <a:gd name="T27" fmla="*/ 596 h 728"/>
                      <a:gd name="T28" fmla="*/ 598 w 731"/>
                      <a:gd name="T29" fmla="*/ 646 h 728"/>
                      <a:gd name="T30" fmla="*/ 539 w 731"/>
                      <a:gd name="T31" fmla="*/ 685 h 728"/>
                      <a:gd name="T32" fmla="*/ 474 w 731"/>
                      <a:gd name="T33" fmla="*/ 713 h 728"/>
                      <a:gd name="T34" fmla="*/ 402 w 731"/>
                      <a:gd name="T35" fmla="*/ 727 h 728"/>
                      <a:gd name="T36" fmla="*/ 365 w 731"/>
                      <a:gd name="T37" fmla="*/ 728 h 728"/>
                      <a:gd name="T38" fmla="*/ 327 w 731"/>
                      <a:gd name="T39" fmla="*/ 727 h 728"/>
                      <a:gd name="T40" fmla="*/ 257 w 731"/>
                      <a:gd name="T41" fmla="*/ 713 h 728"/>
                      <a:gd name="T42" fmla="*/ 191 w 731"/>
                      <a:gd name="T43" fmla="*/ 685 h 728"/>
                      <a:gd name="T44" fmla="*/ 133 w 731"/>
                      <a:gd name="T45" fmla="*/ 646 h 728"/>
                      <a:gd name="T46" fmla="*/ 84 w 731"/>
                      <a:gd name="T47" fmla="*/ 596 h 728"/>
                      <a:gd name="T48" fmla="*/ 44 w 731"/>
                      <a:gd name="T49" fmla="*/ 538 h 728"/>
                      <a:gd name="T50" fmla="*/ 16 w 731"/>
                      <a:gd name="T51" fmla="*/ 474 h 728"/>
                      <a:gd name="T52" fmla="*/ 2 w 731"/>
                      <a:gd name="T53" fmla="*/ 402 h 728"/>
                      <a:gd name="T54" fmla="*/ 0 w 731"/>
                      <a:gd name="T55" fmla="*/ 364 h 728"/>
                      <a:gd name="T56" fmla="*/ 2 w 731"/>
                      <a:gd name="T57" fmla="*/ 327 h 728"/>
                      <a:gd name="T58" fmla="*/ 16 w 731"/>
                      <a:gd name="T59" fmla="*/ 256 h 728"/>
                      <a:gd name="T60" fmla="*/ 44 w 731"/>
                      <a:gd name="T61" fmla="*/ 190 h 728"/>
                      <a:gd name="T62" fmla="*/ 84 w 731"/>
                      <a:gd name="T63" fmla="*/ 132 h 728"/>
                      <a:gd name="T64" fmla="*/ 133 w 731"/>
                      <a:gd name="T65" fmla="*/ 82 h 728"/>
                      <a:gd name="T66" fmla="*/ 191 w 731"/>
                      <a:gd name="T67" fmla="*/ 43 h 728"/>
                      <a:gd name="T68" fmla="*/ 257 w 731"/>
                      <a:gd name="T69" fmla="*/ 16 h 728"/>
                      <a:gd name="T70" fmla="*/ 327 w 731"/>
                      <a:gd name="T71" fmla="*/ 1 h 728"/>
                      <a:gd name="T72" fmla="*/ 365 w 731"/>
                      <a:gd name="T73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31" h="728">
                        <a:moveTo>
                          <a:pt x="365" y="0"/>
                        </a:moveTo>
                        <a:lnTo>
                          <a:pt x="402" y="1"/>
                        </a:lnTo>
                        <a:lnTo>
                          <a:pt x="474" y="16"/>
                        </a:lnTo>
                        <a:lnTo>
                          <a:pt x="539" y="43"/>
                        </a:lnTo>
                        <a:lnTo>
                          <a:pt x="598" y="82"/>
                        </a:lnTo>
                        <a:lnTo>
                          <a:pt x="647" y="132"/>
                        </a:lnTo>
                        <a:lnTo>
                          <a:pt x="686" y="190"/>
                        </a:lnTo>
                        <a:lnTo>
                          <a:pt x="715" y="256"/>
                        </a:lnTo>
                        <a:lnTo>
                          <a:pt x="729" y="327"/>
                        </a:lnTo>
                        <a:lnTo>
                          <a:pt x="731" y="364"/>
                        </a:lnTo>
                        <a:lnTo>
                          <a:pt x="729" y="402"/>
                        </a:lnTo>
                        <a:lnTo>
                          <a:pt x="715" y="474"/>
                        </a:lnTo>
                        <a:lnTo>
                          <a:pt x="686" y="538"/>
                        </a:lnTo>
                        <a:lnTo>
                          <a:pt x="647" y="596"/>
                        </a:lnTo>
                        <a:lnTo>
                          <a:pt x="598" y="646"/>
                        </a:lnTo>
                        <a:lnTo>
                          <a:pt x="539" y="685"/>
                        </a:lnTo>
                        <a:lnTo>
                          <a:pt x="474" y="713"/>
                        </a:lnTo>
                        <a:lnTo>
                          <a:pt x="402" y="727"/>
                        </a:lnTo>
                        <a:lnTo>
                          <a:pt x="365" y="728"/>
                        </a:lnTo>
                        <a:lnTo>
                          <a:pt x="327" y="727"/>
                        </a:lnTo>
                        <a:lnTo>
                          <a:pt x="257" y="713"/>
                        </a:lnTo>
                        <a:lnTo>
                          <a:pt x="191" y="685"/>
                        </a:lnTo>
                        <a:lnTo>
                          <a:pt x="133" y="646"/>
                        </a:lnTo>
                        <a:lnTo>
                          <a:pt x="84" y="596"/>
                        </a:lnTo>
                        <a:lnTo>
                          <a:pt x="44" y="538"/>
                        </a:lnTo>
                        <a:lnTo>
                          <a:pt x="16" y="474"/>
                        </a:lnTo>
                        <a:lnTo>
                          <a:pt x="2" y="402"/>
                        </a:lnTo>
                        <a:lnTo>
                          <a:pt x="0" y="364"/>
                        </a:lnTo>
                        <a:lnTo>
                          <a:pt x="2" y="327"/>
                        </a:lnTo>
                        <a:lnTo>
                          <a:pt x="16" y="256"/>
                        </a:lnTo>
                        <a:lnTo>
                          <a:pt x="44" y="190"/>
                        </a:lnTo>
                        <a:lnTo>
                          <a:pt x="84" y="132"/>
                        </a:lnTo>
                        <a:lnTo>
                          <a:pt x="133" y="82"/>
                        </a:lnTo>
                        <a:lnTo>
                          <a:pt x="191" y="43"/>
                        </a:lnTo>
                        <a:lnTo>
                          <a:pt x="257" y="16"/>
                        </a:lnTo>
                        <a:lnTo>
                          <a:pt x="327" y="1"/>
                        </a:lnTo>
                        <a:lnTo>
                          <a:pt x="36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D6838706-B5D7-67AB-03E9-980F8793B0CA}"/>
                    </a:ext>
                  </a:extLst>
                </p:cNvPr>
                <p:cNvGrpSpPr/>
                <p:nvPr/>
              </p:nvGrpSpPr>
              <p:grpSpPr>
                <a:xfrm>
                  <a:off x="6622443" y="2616193"/>
                  <a:ext cx="2056054" cy="3418005"/>
                  <a:chOff x="5775496" y="2844793"/>
                  <a:chExt cx="2056054" cy="3418005"/>
                </a:xfrm>
              </p:grpSpPr>
              <p:sp>
                <p:nvSpPr>
                  <p:cNvPr id="76" name="Freeform 13">
                    <a:extLst>
                      <a:ext uri="{FF2B5EF4-FFF2-40B4-BE49-F238E27FC236}">
                        <a16:creationId xmlns:a16="http://schemas.microsoft.com/office/drawing/2014/main" id="{F363388C-9EEF-FC12-635D-D73D0DD400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5775496" y="2844793"/>
                    <a:ext cx="1322089" cy="159150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5435F3F5-B445-0110-3274-BDD196D2ECE1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6279578" y="4419572"/>
                    <a:ext cx="1551972" cy="1843226"/>
                    <a:chOff x="6322119" y="4576127"/>
                    <a:chExt cx="1551972" cy="1843226"/>
                  </a:xfrm>
                </p:grpSpPr>
                <p:sp>
                  <p:nvSpPr>
                    <p:cNvPr id="78" name="Freeform 6">
                      <a:extLst>
                        <a:ext uri="{FF2B5EF4-FFF2-40B4-BE49-F238E27FC236}">
                          <a16:creationId xmlns:a16="http://schemas.microsoft.com/office/drawing/2014/main" id="{16B03579-346E-26AD-0590-B43C3CF095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39802" y="4626056"/>
                      <a:ext cx="1515565" cy="1637268"/>
                    </a:xfrm>
                    <a:custGeom>
                      <a:avLst/>
                      <a:gdLst>
                        <a:gd name="T0" fmla="*/ 3831 w 4371"/>
                        <a:gd name="T1" fmla="*/ 2 h 4720"/>
                        <a:gd name="T2" fmla="*/ 4152 w 4371"/>
                        <a:gd name="T3" fmla="*/ 137 h 4720"/>
                        <a:gd name="T4" fmla="*/ 4299 w 4371"/>
                        <a:gd name="T5" fmla="*/ 314 h 4720"/>
                        <a:gd name="T6" fmla="*/ 4371 w 4371"/>
                        <a:gd name="T7" fmla="*/ 601 h 4720"/>
                        <a:gd name="T8" fmla="*/ 4357 w 4371"/>
                        <a:gd name="T9" fmla="*/ 3146 h 4720"/>
                        <a:gd name="T10" fmla="*/ 4244 w 4371"/>
                        <a:gd name="T11" fmla="*/ 3569 h 4720"/>
                        <a:gd name="T12" fmla="*/ 4037 w 4371"/>
                        <a:gd name="T13" fmla="*/ 3928 h 4720"/>
                        <a:gd name="T14" fmla="*/ 3750 w 4371"/>
                        <a:gd name="T15" fmla="*/ 4219 h 4720"/>
                        <a:gd name="T16" fmla="*/ 3399 w 4371"/>
                        <a:gd name="T17" fmla="*/ 4443 h 4720"/>
                        <a:gd name="T18" fmla="*/ 3071 w 4371"/>
                        <a:gd name="T19" fmla="*/ 4580 h 4720"/>
                        <a:gd name="T20" fmla="*/ 2523 w 4371"/>
                        <a:gd name="T21" fmla="*/ 4701 h 4720"/>
                        <a:gd name="T22" fmla="*/ 2070 w 4371"/>
                        <a:gd name="T23" fmla="*/ 4718 h 4720"/>
                        <a:gd name="T24" fmla="*/ 1403 w 4371"/>
                        <a:gd name="T25" fmla="*/ 4615 h 4720"/>
                        <a:gd name="T26" fmla="*/ 1098 w 4371"/>
                        <a:gd name="T27" fmla="*/ 4504 h 4720"/>
                        <a:gd name="T28" fmla="*/ 730 w 4371"/>
                        <a:gd name="T29" fmla="*/ 4302 h 4720"/>
                        <a:gd name="T30" fmla="*/ 421 w 4371"/>
                        <a:gd name="T31" fmla="*/ 4033 h 4720"/>
                        <a:gd name="T32" fmla="*/ 186 w 4371"/>
                        <a:gd name="T33" fmla="*/ 3697 h 4720"/>
                        <a:gd name="T34" fmla="*/ 40 w 4371"/>
                        <a:gd name="T35" fmla="*/ 3295 h 4720"/>
                        <a:gd name="T36" fmla="*/ 0 w 4371"/>
                        <a:gd name="T37" fmla="*/ 2909 h 4720"/>
                        <a:gd name="T38" fmla="*/ 27 w 4371"/>
                        <a:gd name="T39" fmla="*/ 422 h 4720"/>
                        <a:gd name="T40" fmla="*/ 177 w 4371"/>
                        <a:gd name="T41" fmla="*/ 176 h 4720"/>
                        <a:gd name="T42" fmla="*/ 315 w 4371"/>
                        <a:gd name="T43" fmla="*/ 72 h 4720"/>
                        <a:gd name="T44" fmla="*/ 602 w 4371"/>
                        <a:gd name="T45" fmla="*/ 0 h 4720"/>
                        <a:gd name="T46" fmla="*/ 602 w 4371"/>
                        <a:gd name="T47" fmla="*/ 160 h 4720"/>
                        <a:gd name="T48" fmla="*/ 392 w 4371"/>
                        <a:gd name="T49" fmla="*/ 213 h 4720"/>
                        <a:gd name="T50" fmla="*/ 291 w 4371"/>
                        <a:gd name="T51" fmla="*/ 290 h 4720"/>
                        <a:gd name="T52" fmla="*/ 180 w 4371"/>
                        <a:gd name="T53" fmla="*/ 470 h 4720"/>
                        <a:gd name="T54" fmla="*/ 161 w 4371"/>
                        <a:gd name="T55" fmla="*/ 2909 h 4720"/>
                        <a:gd name="T56" fmla="*/ 197 w 4371"/>
                        <a:gd name="T57" fmla="*/ 3259 h 4720"/>
                        <a:gd name="T58" fmla="*/ 330 w 4371"/>
                        <a:gd name="T59" fmla="*/ 3624 h 4720"/>
                        <a:gd name="T60" fmla="*/ 546 w 4371"/>
                        <a:gd name="T61" fmla="*/ 3929 h 4720"/>
                        <a:gd name="T62" fmla="*/ 828 w 4371"/>
                        <a:gd name="T63" fmla="*/ 4174 h 4720"/>
                        <a:gd name="T64" fmla="*/ 1165 w 4371"/>
                        <a:gd name="T65" fmla="*/ 4360 h 4720"/>
                        <a:gd name="T66" fmla="*/ 1447 w 4371"/>
                        <a:gd name="T67" fmla="*/ 4461 h 4720"/>
                        <a:gd name="T68" fmla="*/ 2077 w 4371"/>
                        <a:gd name="T69" fmla="*/ 4560 h 4720"/>
                        <a:gd name="T70" fmla="*/ 2505 w 4371"/>
                        <a:gd name="T71" fmla="*/ 4543 h 4720"/>
                        <a:gd name="T72" fmla="*/ 3020 w 4371"/>
                        <a:gd name="T73" fmla="*/ 4429 h 4720"/>
                        <a:gd name="T74" fmla="*/ 3321 w 4371"/>
                        <a:gd name="T75" fmla="*/ 4304 h 4720"/>
                        <a:gd name="T76" fmla="*/ 3642 w 4371"/>
                        <a:gd name="T77" fmla="*/ 4099 h 4720"/>
                        <a:gd name="T78" fmla="*/ 3905 w 4371"/>
                        <a:gd name="T79" fmla="*/ 3834 h 4720"/>
                        <a:gd name="T80" fmla="*/ 4095 w 4371"/>
                        <a:gd name="T81" fmla="*/ 3509 h 4720"/>
                        <a:gd name="T82" fmla="*/ 4197 w 4371"/>
                        <a:gd name="T83" fmla="*/ 3124 h 4720"/>
                        <a:gd name="T84" fmla="*/ 4210 w 4371"/>
                        <a:gd name="T85" fmla="*/ 601 h 4720"/>
                        <a:gd name="T86" fmla="*/ 4158 w 4371"/>
                        <a:gd name="T87" fmla="*/ 390 h 4720"/>
                        <a:gd name="T88" fmla="*/ 4050 w 4371"/>
                        <a:gd name="T89" fmla="*/ 261 h 4720"/>
                        <a:gd name="T90" fmla="*/ 3814 w 4371"/>
                        <a:gd name="T91" fmla="*/ 161 h 4720"/>
                        <a:gd name="T92" fmla="*/ 3380 w 4371"/>
                        <a:gd name="T93" fmla="*/ 0 h 47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4371" h="4720">
                          <a:moveTo>
                            <a:pt x="3380" y="0"/>
                          </a:moveTo>
                          <a:lnTo>
                            <a:pt x="3769" y="0"/>
                          </a:lnTo>
                          <a:lnTo>
                            <a:pt x="3831" y="2"/>
                          </a:lnTo>
                          <a:lnTo>
                            <a:pt x="3948" y="26"/>
                          </a:lnTo>
                          <a:lnTo>
                            <a:pt x="4056" y="72"/>
                          </a:lnTo>
                          <a:lnTo>
                            <a:pt x="4152" y="137"/>
                          </a:lnTo>
                          <a:lnTo>
                            <a:pt x="4194" y="176"/>
                          </a:lnTo>
                          <a:lnTo>
                            <a:pt x="4234" y="218"/>
                          </a:lnTo>
                          <a:lnTo>
                            <a:pt x="4299" y="314"/>
                          </a:lnTo>
                          <a:lnTo>
                            <a:pt x="4345" y="422"/>
                          </a:lnTo>
                          <a:lnTo>
                            <a:pt x="4368" y="540"/>
                          </a:lnTo>
                          <a:lnTo>
                            <a:pt x="4371" y="601"/>
                          </a:lnTo>
                          <a:lnTo>
                            <a:pt x="4371" y="2909"/>
                          </a:lnTo>
                          <a:lnTo>
                            <a:pt x="4370" y="2990"/>
                          </a:lnTo>
                          <a:lnTo>
                            <a:pt x="4357" y="3146"/>
                          </a:lnTo>
                          <a:lnTo>
                            <a:pt x="4331" y="3294"/>
                          </a:lnTo>
                          <a:lnTo>
                            <a:pt x="4293" y="3435"/>
                          </a:lnTo>
                          <a:lnTo>
                            <a:pt x="4244" y="3569"/>
                          </a:lnTo>
                          <a:lnTo>
                            <a:pt x="4185" y="3696"/>
                          </a:lnTo>
                          <a:lnTo>
                            <a:pt x="4116" y="3815"/>
                          </a:lnTo>
                          <a:lnTo>
                            <a:pt x="4037" y="3928"/>
                          </a:lnTo>
                          <a:lnTo>
                            <a:pt x="3949" y="4031"/>
                          </a:lnTo>
                          <a:lnTo>
                            <a:pt x="3854" y="4129"/>
                          </a:lnTo>
                          <a:lnTo>
                            <a:pt x="3750" y="4219"/>
                          </a:lnTo>
                          <a:lnTo>
                            <a:pt x="3640" y="4301"/>
                          </a:lnTo>
                          <a:lnTo>
                            <a:pt x="3523" y="4376"/>
                          </a:lnTo>
                          <a:lnTo>
                            <a:pt x="3399" y="4443"/>
                          </a:lnTo>
                          <a:lnTo>
                            <a:pt x="3271" y="4504"/>
                          </a:lnTo>
                          <a:lnTo>
                            <a:pt x="3138" y="4557"/>
                          </a:lnTo>
                          <a:lnTo>
                            <a:pt x="3071" y="4580"/>
                          </a:lnTo>
                          <a:lnTo>
                            <a:pt x="2964" y="4613"/>
                          </a:lnTo>
                          <a:lnTo>
                            <a:pt x="2747" y="4667"/>
                          </a:lnTo>
                          <a:lnTo>
                            <a:pt x="2523" y="4701"/>
                          </a:lnTo>
                          <a:lnTo>
                            <a:pt x="2297" y="4718"/>
                          </a:lnTo>
                          <a:lnTo>
                            <a:pt x="2183" y="4720"/>
                          </a:lnTo>
                          <a:lnTo>
                            <a:pt x="2070" y="4718"/>
                          </a:lnTo>
                          <a:lnTo>
                            <a:pt x="1844" y="4701"/>
                          </a:lnTo>
                          <a:lnTo>
                            <a:pt x="1620" y="4667"/>
                          </a:lnTo>
                          <a:lnTo>
                            <a:pt x="1403" y="4615"/>
                          </a:lnTo>
                          <a:lnTo>
                            <a:pt x="1298" y="4580"/>
                          </a:lnTo>
                          <a:lnTo>
                            <a:pt x="1230" y="4557"/>
                          </a:lnTo>
                          <a:lnTo>
                            <a:pt x="1098" y="4504"/>
                          </a:lnTo>
                          <a:lnTo>
                            <a:pt x="969" y="4445"/>
                          </a:lnTo>
                          <a:lnTo>
                            <a:pt x="847" y="4377"/>
                          </a:lnTo>
                          <a:lnTo>
                            <a:pt x="730" y="4302"/>
                          </a:lnTo>
                          <a:lnTo>
                            <a:pt x="619" y="4219"/>
                          </a:lnTo>
                          <a:lnTo>
                            <a:pt x="516" y="4129"/>
                          </a:lnTo>
                          <a:lnTo>
                            <a:pt x="421" y="4033"/>
                          </a:lnTo>
                          <a:lnTo>
                            <a:pt x="333" y="3928"/>
                          </a:lnTo>
                          <a:lnTo>
                            <a:pt x="255" y="3817"/>
                          </a:lnTo>
                          <a:lnTo>
                            <a:pt x="186" y="3697"/>
                          </a:lnTo>
                          <a:lnTo>
                            <a:pt x="127" y="3570"/>
                          </a:lnTo>
                          <a:lnTo>
                            <a:pt x="78" y="3437"/>
                          </a:lnTo>
                          <a:lnTo>
                            <a:pt x="40" y="3295"/>
                          </a:lnTo>
                          <a:lnTo>
                            <a:pt x="14" y="3146"/>
                          </a:lnTo>
                          <a:lnTo>
                            <a:pt x="2" y="2990"/>
                          </a:lnTo>
                          <a:lnTo>
                            <a:pt x="0" y="2909"/>
                          </a:lnTo>
                          <a:lnTo>
                            <a:pt x="0" y="601"/>
                          </a:lnTo>
                          <a:lnTo>
                            <a:pt x="3" y="539"/>
                          </a:lnTo>
                          <a:lnTo>
                            <a:pt x="27" y="422"/>
                          </a:lnTo>
                          <a:lnTo>
                            <a:pt x="72" y="314"/>
                          </a:lnTo>
                          <a:lnTo>
                            <a:pt x="138" y="218"/>
                          </a:lnTo>
                          <a:lnTo>
                            <a:pt x="177" y="176"/>
                          </a:lnTo>
                          <a:lnTo>
                            <a:pt x="177" y="176"/>
                          </a:lnTo>
                          <a:lnTo>
                            <a:pt x="220" y="137"/>
                          </a:lnTo>
                          <a:lnTo>
                            <a:pt x="315" y="72"/>
                          </a:lnTo>
                          <a:lnTo>
                            <a:pt x="423" y="26"/>
                          </a:lnTo>
                          <a:lnTo>
                            <a:pt x="540" y="2"/>
                          </a:lnTo>
                          <a:lnTo>
                            <a:pt x="602" y="0"/>
                          </a:lnTo>
                          <a:lnTo>
                            <a:pt x="992" y="0"/>
                          </a:lnTo>
                          <a:lnTo>
                            <a:pt x="992" y="160"/>
                          </a:lnTo>
                          <a:lnTo>
                            <a:pt x="602" y="160"/>
                          </a:lnTo>
                          <a:lnTo>
                            <a:pt x="557" y="161"/>
                          </a:lnTo>
                          <a:lnTo>
                            <a:pt x="471" y="179"/>
                          </a:lnTo>
                          <a:lnTo>
                            <a:pt x="392" y="213"/>
                          </a:lnTo>
                          <a:lnTo>
                            <a:pt x="321" y="261"/>
                          </a:lnTo>
                          <a:lnTo>
                            <a:pt x="291" y="290"/>
                          </a:lnTo>
                          <a:lnTo>
                            <a:pt x="291" y="290"/>
                          </a:lnTo>
                          <a:lnTo>
                            <a:pt x="262" y="320"/>
                          </a:lnTo>
                          <a:lnTo>
                            <a:pt x="215" y="390"/>
                          </a:lnTo>
                          <a:lnTo>
                            <a:pt x="180" y="470"/>
                          </a:lnTo>
                          <a:lnTo>
                            <a:pt x="163" y="556"/>
                          </a:lnTo>
                          <a:lnTo>
                            <a:pt x="161" y="601"/>
                          </a:lnTo>
                          <a:lnTo>
                            <a:pt x="161" y="2909"/>
                          </a:lnTo>
                          <a:lnTo>
                            <a:pt x="163" y="2983"/>
                          </a:lnTo>
                          <a:lnTo>
                            <a:pt x="174" y="3124"/>
                          </a:lnTo>
                          <a:lnTo>
                            <a:pt x="197" y="3259"/>
                          </a:lnTo>
                          <a:lnTo>
                            <a:pt x="232" y="3388"/>
                          </a:lnTo>
                          <a:lnTo>
                            <a:pt x="277" y="3510"/>
                          </a:lnTo>
                          <a:lnTo>
                            <a:pt x="330" y="3624"/>
                          </a:lnTo>
                          <a:lnTo>
                            <a:pt x="393" y="3733"/>
                          </a:lnTo>
                          <a:lnTo>
                            <a:pt x="465" y="3834"/>
                          </a:lnTo>
                          <a:lnTo>
                            <a:pt x="546" y="3929"/>
                          </a:lnTo>
                          <a:lnTo>
                            <a:pt x="632" y="4018"/>
                          </a:lnTo>
                          <a:lnTo>
                            <a:pt x="727" y="4099"/>
                          </a:lnTo>
                          <a:lnTo>
                            <a:pt x="828" y="4174"/>
                          </a:lnTo>
                          <a:lnTo>
                            <a:pt x="935" y="4243"/>
                          </a:lnTo>
                          <a:lnTo>
                            <a:pt x="1047" y="4305"/>
                          </a:lnTo>
                          <a:lnTo>
                            <a:pt x="1165" y="4360"/>
                          </a:lnTo>
                          <a:lnTo>
                            <a:pt x="1286" y="4407"/>
                          </a:lnTo>
                          <a:lnTo>
                            <a:pt x="1348" y="4429"/>
                          </a:lnTo>
                          <a:lnTo>
                            <a:pt x="1447" y="4461"/>
                          </a:lnTo>
                          <a:lnTo>
                            <a:pt x="1652" y="4510"/>
                          </a:lnTo>
                          <a:lnTo>
                            <a:pt x="1862" y="4543"/>
                          </a:lnTo>
                          <a:lnTo>
                            <a:pt x="2077" y="4560"/>
                          </a:lnTo>
                          <a:lnTo>
                            <a:pt x="2183" y="4560"/>
                          </a:lnTo>
                          <a:lnTo>
                            <a:pt x="2291" y="4558"/>
                          </a:lnTo>
                          <a:lnTo>
                            <a:pt x="2505" y="4543"/>
                          </a:lnTo>
                          <a:lnTo>
                            <a:pt x="2715" y="4510"/>
                          </a:lnTo>
                          <a:lnTo>
                            <a:pt x="2921" y="4461"/>
                          </a:lnTo>
                          <a:lnTo>
                            <a:pt x="3020" y="4429"/>
                          </a:lnTo>
                          <a:lnTo>
                            <a:pt x="3082" y="4407"/>
                          </a:lnTo>
                          <a:lnTo>
                            <a:pt x="3203" y="4358"/>
                          </a:lnTo>
                          <a:lnTo>
                            <a:pt x="3321" y="4304"/>
                          </a:lnTo>
                          <a:lnTo>
                            <a:pt x="3434" y="4242"/>
                          </a:lnTo>
                          <a:lnTo>
                            <a:pt x="3542" y="4174"/>
                          </a:lnTo>
                          <a:lnTo>
                            <a:pt x="3642" y="4099"/>
                          </a:lnTo>
                          <a:lnTo>
                            <a:pt x="3737" y="4017"/>
                          </a:lnTo>
                          <a:lnTo>
                            <a:pt x="3825" y="3929"/>
                          </a:lnTo>
                          <a:lnTo>
                            <a:pt x="3905" y="3834"/>
                          </a:lnTo>
                          <a:lnTo>
                            <a:pt x="3978" y="3732"/>
                          </a:lnTo>
                          <a:lnTo>
                            <a:pt x="4041" y="3624"/>
                          </a:lnTo>
                          <a:lnTo>
                            <a:pt x="4095" y="3509"/>
                          </a:lnTo>
                          <a:lnTo>
                            <a:pt x="4139" y="3388"/>
                          </a:lnTo>
                          <a:lnTo>
                            <a:pt x="4174" y="3259"/>
                          </a:lnTo>
                          <a:lnTo>
                            <a:pt x="4197" y="3124"/>
                          </a:lnTo>
                          <a:lnTo>
                            <a:pt x="4210" y="2983"/>
                          </a:lnTo>
                          <a:lnTo>
                            <a:pt x="4210" y="2909"/>
                          </a:lnTo>
                          <a:lnTo>
                            <a:pt x="4210" y="601"/>
                          </a:lnTo>
                          <a:lnTo>
                            <a:pt x="4208" y="556"/>
                          </a:lnTo>
                          <a:lnTo>
                            <a:pt x="4191" y="470"/>
                          </a:lnTo>
                          <a:lnTo>
                            <a:pt x="4158" y="390"/>
                          </a:lnTo>
                          <a:lnTo>
                            <a:pt x="4109" y="320"/>
                          </a:lnTo>
                          <a:lnTo>
                            <a:pt x="4080" y="290"/>
                          </a:lnTo>
                          <a:lnTo>
                            <a:pt x="4050" y="261"/>
                          </a:lnTo>
                          <a:lnTo>
                            <a:pt x="3979" y="213"/>
                          </a:lnTo>
                          <a:lnTo>
                            <a:pt x="3900" y="179"/>
                          </a:lnTo>
                          <a:lnTo>
                            <a:pt x="3814" y="161"/>
                          </a:lnTo>
                          <a:lnTo>
                            <a:pt x="3769" y="160"/>
                          </a:lnTo>
                          <a:lnTo>
                            <a:pt x="3380" y="160"/>
                          </a:lnTo>
                          <a:lnTo>
                            <a:pt x="3380" y="0"/>
                          </a:lnTo>
                          <a:lnTo>
                            <a:pt x="3380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79" name="Freeform 7">
                      <a:extLst>
                        <a:ext uri="{FF2B5EF4-FFF2-40B4-BE49-F238E27FC236}">
                          <a16:creationId xmlns:a16="http://schemas.microsoft.com/office/drawing/2014/main" id="{565368F3-EB75-EA8A-C3F3-F57D97E8B0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22119" y="5513343"/>
                      <a:ext cx="1551972" cy="767664"/>
                    </a:xfrm>
                    <a:custGeom>
                      <a:avLst/>
                      <a:gdLst>
                        <a:gd name="T0" fmla="*/ 4477 w 4477"/>
                        <a:gd name="T1" fmla="*/ 352 h 2216"/>
                        <a:gd name="T2" fmla="*/ 4463 w 4477"/>
                        <a:gd name="T3" fmla="*/ 596 h 2216"/>
                        <a:gd name="T4" fmla="*/ 4398 w 4477"/>
                        <a:gd name="T5" fmla="*/ 895 h 2216"/>
                        <a:gd name="T6" fmla="*/ 4287 w 4477"/>
                        <a:gd name="T7" fmla="*/ 1163 h 2216"/>
                        <a:gd name="T8" fmla="*/ 4135 w 4477"/>
                        <a:gd name="T9" fmla="*/ 1401 h 2216"/>
                        <a:gd name="T10" fmla="*/ 3946 w 4477"/>
                        <a:gd name="T11" fmla="*/ 1608 h 2216"/>
                        <a:gd name="T12" fmla="*/ 3726 w 4477"/>
                        <a:gd name="T13" fmla="*/ 1787 h 2216"/>
                        <a:gd name="T14" fmla="*/ 3478 w 4477"/>
                        <a:gd name="T15" fmla="*/ 1934 h 2216"/>
                        <a:gd name="T16" fmla="*/ 3210 w 4477"/>
                        <a:gd name="T17" fmla="*/ 2050 h 2216"/>
                        <a:gd name="T18" fmla="*/ 3031 w 4477"/>
                        <a:gd name="T19" fmla="*/ 2108 h 2216"/>
                        <a:gd name="T20" fmla="*/ 2584 w 4477"/>
                        <a:gd name="T21" fmla="*/ 2197 h 2216"/>
                        <a:gd name="T22" fmla="*/ 2236 w 4477"/>
                        <a:gd name="T23" fmla="*/ 2216 h 2216"/>
                        <a:gd name="T24" fmla="*/ 1891 w 4477"/>
                        <a:gd name="T25" fmla="*/ 2197 h 2216"/>
                        <a:gd name="T26" fmla="*/ 1441 w 4477"/>
                        <a:gd name="T27" fmla="*/ 2108 h 2216"/>
                        <a:gd name="T28" fmla="*/ 1264 w 4477"/>
                        <a:gd name="T29" fmla="*/ 2050 h 2216"/>
                        <a:gd name="T30" fmla="*/ 996 w 4477"/>
                        <a:gd name="T31" fmla="*/ 1934 h 2216"/>
                        <a:gd name="T32" fmla="*/ 750 w 4477"/>
                        <a:gd name="T33" fmla="*/ 1787 h 2216"/>
                        <a:gd name="T34" fmla="*/ 530 w 4477"/>
                        <a:gd name="T35" fmla="*/ 1610 h 2216"/>
                        <a:gd name="T36" fmla="*/ 343 w 4477"/>
                        <a:gd name="T37" fmla="*/ 1402 h 2216"/>
                        <a:gd name="T38" fmla="*/ 190 w 4477"/>
                        <a:gd name="T39" fmla="*/ 1165 h 2216"/>
                        <a:gd name="T40" fmla="*/ 79 w 4477"/>
                        <a:gd name="T41" fmla="*/ 895 h 2216"/>
                        <a:gd name="T42" fmla="*/ 14 w 4477"/>
                        <a:gd name="T43" fmla="*/ 596 h 2216"/>
                        <a:gd name="T44" fmla="*/ 0 w 4477"/>
                        <a:gd name="T45" fmla="*/ 352 h 2216"/>
                        <a:gd name="T46" fmla="*/ 268 w 4477"/>
                        <a:gd name="T47" fmla="*/ 0 h 2216"/>
                        <a:gd name="T48" fmla="*/ 269 w 4477"/>
                        <a:gd name="T49" fmla="*/ 423 h 2216"/>
                        <a:gd name="T50" fmla="*/ 302 w 4477"/>
                        <a:gd name="T51" fmla="*/ 691 h 2216"/>
                        <a:gd name="T52" fmla="*/ 379 w 4477"/>
                        <a:gd name="T53" fmla="*/ 931 h 2216"/>
                        <a:gd name="T54" fmla="*/ 492 w 4477"/>
                        <a:gd name="T55" fmla="*/ 1147 h 2216"/>
                        <a:gd name="T56" fmla="*/ 639 w 4477"/>
                        <a:gd name="T57" fmla="*/ 1338 h 2216"/>
                        <a:gd name="T58" fmla="*/ 816 w 4477"/>
                        <a:gd name="T59" fmla="*/ 1502 h 2216"/>
                        <a:gd name="T60" fmla="*/ 1018 w 4477"/>
                        <a:gd name="T61" fmla="*/ 1641 h 2216"/>
                        <a:gd name="T62" fmla="*/ 1240 w 4477"/>
                        <a:gd name="T63" fmla="*/ 1754 h 2216"/>
                        <a:gd name="T64" fmla="*/ 1418 w 4477"/>
                        <a:gd name="T65" fmla="*/ 1821 h 2216"/>
                        <a:gd name="T66" fmla="*/ 1717 w 4477"/>
                        <a:gd name="T67" fmla="*/ 1901 h 2216"/>
                        <a:gd name="T68" fmla="*/ 2131 w 4477"/>
                        <a:gd name="T69" fmla="*/ 1950 h 2216"/>
                        <a:gd name="T70" fmla="*/ 2342 w 4477"/>
                        <a:gd name="T71" fmla="*/ 1950 h 2216"/>
                        <a:gd name="T72" fmla="*/ 2758 w 4477"/>
                        <a:gd name="T73" fmla="*/ 1901 h 2216"/>
                        <a:gd name="T74" fmla="*/ 3056 w 4477"/>
                        <a:gd name="T75" fmla="*/ 1821 h 2216"/>
                        <a:gd name="T76" fmla="*/ 3235 w 4477"/>
                        <a:gd name="T77" fmla="*/ 1754 h 2216"/>
                        <a:gd name="T78" fmla="*/ 3458 w 4477"/>
                        <a:gd name="T79" fmla="*/ 1640 h 2216"/>
                        <a:gd name="T80" fmla="*/ 3659 w 4477"/>
                        <a:gd name="T81" fmla="*/ 1502 h 2216"/>
                        <a:gd name="T82" fmla="*/ 3837 w 4477"/>
                        <a:gd name="T83" fmla="*/ 1338 h 2216"/>
                        <a:gd name="T84" fmla="*/ 3983 w 4477"/>
                        <a:gd name="T85" fmla="*/ 1147 h 2216"/>
                        <a:gd name="T86" fmla="*/ 4099 w 4477"/>
                        <a:gd name="T87" fmla="*/ 931 h 2216"/>
                        <a:gd name="T88" fmla="*/ 4175 w 4477"/>
                        <a:gd name="T89" fmla="*/ 689 h 2216"/>
                        <a:gd name="T90" fmla="*/ 4210 w 4477"/>
                        <a:gd name="T91" fmla="*/ 423 h 2216"/>
                        <a:gd name="T92" fmla="*/ 4210 w 4477"/>
                        <a:gd name="T93" fmla="*/ 0 h 2216"/>
                        <a:gd name="T94" fmla="*/ 4477 w 4477"/>
                        <a:gd name="T95" fmla="*/ 0 h 2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4477" h="2216">
                          <a:moveTo>
                            <a:pt x="4477" y="0"/>
                          </a:moveTo>
                          <a:lnTo>
                            <a:pt x="4477" y="352"/>
                          </a:lnTo>
                          <a:lnTo>
                            <a:pt x="4476" y="436"/>
                          </a:lnTo>
                          <a:lnTo>
                            <a:pt x="4463" y="596"/>
                          </a:lnTo>
                          <a:lnTo>
                            <a:pt x="4437" y="750"/>
                          </a:lnTo>
                          <a:lnTo>
                            <a:pt x="4398" y="895"/>
                          </a:lnTo>
                          <a:lnTo>
                            <a:pt x="4348" y="1032"/>
                          </a:lnTo>
                          <a:lnTo>
                            <a:pt x="4287" y="1163"/>
                          </a:lnTo>
                          <a:lnTo>
                            <a:pt x="4215" y="1286"/>
                          </a:lnTo>
                          <a:lnTo>
                            <a:pt x="4135" y="1401"/>
                          </a:lnTo>
                          <a:lnTo>
                            <a:pt x="4044" y="1509"/>
                          </a:lnTo>
                          <a:lnTo>
                            <a:pt x="3946" y="1608"/>
                          </a:lnTo>
                          <a:lnTo>
                            <a:pt x="3839" y="1702"/>
                          </a:lnTo>
                          <a:lnTo>
                            <a:pt x="3726" y="1787"/>
                          </a:lnTo>
                          <a:lnTo>
                            <a:pt x="3605" y="1863"/>
                          </a:lnTo>
                          <a:lnTo>
                            <a:pt x="3478" y="1934"/>
                          </a:lnTo>
                          <a:lnTo>
                            <a:pt x="3347" y="1996"/>
                          </a:lnTo>
                          <a:lnTo>
                            <a:pt x="3210" y="2050"/>
                          </a:lnTo>
                          <a:lnTo>
                            <a:pt x="3139" y="2074"/>
                          </a:lnTo>
                          <a:lnTo>
                            <a:pt x="3031" y="2108"/>
                          </a:lnTo>
                          <a:lnTo>
                            <a:pt x="2810" y="2161"/>
                          </a:lnTo>
                          <a:lnTo>
                            <a:pt x="2584" y="2197"/>
                          </a:lnTo>
                          <a:lnTo>
                            <a:pt x="2353" y="2215"/>
                          </a:lnTo>
                          <a:lnTo>
                            <a:pt x="2236" y="2216"/>
                          </a:lnTo>
                          <a:lnTo>
                            <a:pt x="2121" y="2215"/>
                          </a:lnTo>
                          <a:lnTo>
                            <a:pt x="1891" y="2197"/>
                          </a:lnTo>
                          <a:lnTo>
                            <a:pt x="1663" y="2161"/>
                          </a:lnTo>
                          <a:lnTo>
                            <a:pt x="1441" y="2108"/>
                          </a:lnTo>
                          <a:lnTo>
                            <a:pt x="1335" y="2075"/>
                          </a:lnTo>
                          <a:lnTo>
                            <a:pt x="1264" y="2050"/>
                          </a:lnTo>
                          <a:lnTo>
                            <a:pt x="1127" y="1996"/>
                          </a:lnTo>
                          <a:lnTo>
                            <a:pt x="996" y="1934"/>
                          </a:lnTo>
                          <a:lnTo>
                            <a:pt x="870" y="1865"/>
                          </a:lnTo>
                          <a:lnTo>
                            <a:pt x="750" y="1787"/>
                          </a:lnTo>
                          <a:lnTo>
                            <a:pt x="636" y="1702"/>
                          </a:lnTo>
                          <a:lnTo>
                            <a:pt x="530" y="1610"/>
                          </a:lnTo>
                          <a:lnTo>
                            <a:pt x="432" y="1510"/>
                          </a:lnTo>
                          <a:lnTo>
                            <a:pt x="343" y="1402"/>
                          </a:lnTo>
                          <a:lnTo>
                            <a:pt x="260" y="1287"/>
                          </a:lnTo>
                          <a:lnTo>
                            <a:pt x="190" y="1165"/>
                          </a:lnTo>
                          <a:lnTo>
                            <a:pt x="129" y="1034"/>
                          </a:lnTo>
                          <a:lnTo>
                            <a:pt x="79" y="895"/>
                          </a:lnTo>
                          <a:lnTo>
                            <a:pt x="42" y="750"/>
                          </a:lnTo>
                          <a:lnTo>
                            <a:pt x="14" y="596"/>
                          </a:lnTo>
                          <a:lnTo>
                            <a:pt x="1" y="436"/>
                          </a:lnTo>
                          <a:lnTo>
                            <a:pt x="0" y="352"/>
                          </a:lnTo>
                          <a:lnTo>
                            <a:pt x="0" y="0"/>
                          </a:lnTo>
                          <a:lnTo>
                            <a:pt x="268" y="0"/>
                          </a:lnTo>
                          <a:lnTo>
                            <a:pt x="268" y="352"/>
                          </a:lnTo>
                          <a:lnTo>
                            <a:pt x="269" y="423"/>
                          </a:lnTo>
                          <a:lnTo>
                            <a:pt x="281" y="560"/>
                          </a:lnTo>
                          <a:lnTo>
                            <a:pt x="302" y="691"/>
                          </a:lnTo>
                          <a:lnTo>
                            <a:pt x="335" y="815"/>
                          </a:lnTo>
                          <a:lnTo>
                            <a:pt x="379" y="931"/>
                          </a:lnTo>
                          <a:lnTo>
                            <a:pt x="432" y="1044"/>
                          </a:lnTo>
                          <a:lnTo>
                            <a:pt x="492" y="1147"/>
                          </a:lnTo>
                          <a:lnTo>
                            <a:pt x="563" y="1247"/>
                          </a:lnTo>
                          <a:lnTo>
                            <a:pt x="639" y="1338"/>
                          </a:lnTo>
                          <a:lnTo>
                            <a:pt x="724" y="1424"/>
                          </a:lnTo>
                          <a:lnTo>
                            <a:pt x="816" y="1502"/>
                          </a:lnTo>
                          <a:lnTo>
                            <a:pt x="914" y="1575"/>
                          </a:lnTo>
                          <a:lnTo>
                            <a:pt x="1018" y="1641"/>
                          </a:lnTo>
                          <a:lnTo>
                            <a:pt x="1126" y="1700"/>
                          </a:lnTo>
                          <a:lnTo>
                            <a:pt x="1240" y="1754"/>
                          </a:lnTo>
                          <a:lnTo>
                            <a:pt x="1358" y="1801"/>
                          </a:lnTo>
                          <a:lnTo>
                            <a:pt x="1418" y="1821"/>
                          </a:lnTo>
                          <a:lnTo>
                            <a:pt x="1515" y="1852"/>
                          </a:lnTo>
                          <a:lnTo>
                            <a:pt x="1717" y="1901"/>
                          </a:lnTo>
                          <a:lnTo>
                            <a:pt x="1922" y="1932"/>
                          </a:lnTo>
                          <a:lnTo>
                            <a:pt x="2131" y="1950"/>
                          </a:lnTo>
                          <a:lnTo>
                            <a:pt x="2236" y="1950"/>
                          </a:lnTo>
                          <a:lnTo>
                            <a:pt x="2342" y="1950"/>
                          </a:lnTo>
                          <a:lnTo>
                            <a:pt x="2552" y="1932"/>
                          </a:lnTo>
                          <a:lnTo>
                            <a:pt x="2758" y="1901"/>
                          </a:lnTo>
                          <a:lnTo>
                            <a:pt x="2958" y="1852"/>
                          </a:lnTo>
                          <a:lnTo>
                            <a:pt x="3056" y="1821"/>
                          </a:lnTo>
                          <a:lnTo>
                            <a:pt x="3116" y="1800"/>
                          </a:lnTo>
                          <a:lnTo>
                            <a:pt x="3235" y="1754"/>
                          </a:lnTo>
                          <a:lnTo>
                            <a:pt x="3348" y="1700"/>
                          </a:lnTo>
                          <a:lnTo>
                            <a:pt x="3458" y="1640"/>
                          </a:lnTo>
                          <a:lnTo>
                            <a:pt x="3561" y="1574"/>
                          </a:lnTo>
                          <a:lnTo>
                            <a:pt x="3659" y="1502"/>
                          </a:lnTo>
                          <a:lnTo>
                            <a:pt x="3752" y="1423"/>
                          </a:lnTo>
                          <a:lnTo>
                            <a:pt x="3837" y="1338"/>
                          </a:lnTo>
                          <a:lnTo>
                            <a:pt x="3914" y="1245"/>
                          </a:lnTo>
                          <a:lnTo>
                            <a:pt x="3983" y="1147"/>
                          </a:lnTo>
                          <a:lnTo>
                            <a:pt x="4045" y="1042"/>
                          </a:lnTo>
                          <a:lnTo>
                            <a:pt x="4099" y="931"/>
                          </a:lnTo>
                          <a:lnTo>
                            <a:pt x="4142" y="813"/>
                          </a:lnTo>
                          <a:lnTo>
                            <a:pt x="4175" y="689"/>
                          </a:lnTo>
                          <a:lnTo>
                            <a:pt x="4197" y="560"/>
                          </a:lnTo>
                          <a:lnTo>
                            <a:pt x="4210" y="423"/>
                          </a:lnTo>
                          <a:lnTo>
                            <a:pt x="4210" y="352"/>
                          </a:lnTo>
                          <a:lnTo>
                            <a:pt x="4210" y="0"/>
                          </a:lnTo>
                          <a:lnTo>
                            <a:pt x="4477" y="0"/>
                          </a:lnTo>
                          <a:lnTo>
                            <a:pt x="4477" y="0"/>
                          </a:lnTo>
                          <a:close/>
                        </a:path>
                      </a:pathLst>
                    </a:custGeom>
                    <a:solidFill>
                      <a:srgbClr val="46464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80" name="Freeform 14">
                      <a:extLst>
                        <a:ext uri="{FF2B5EF4-FFF2-40B4-BE49-F238E27FC236}">
                          <a16:creationId xmlns:a16="http://schemas.microsoft.com/office/drawing/2014/main" id="{C006C5FD-7F06-741F-4A11-2AE7D8E6DD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74887" y="4576127"/>
                      <a:ext cx="216361" cy="156029"/>
                    </a:xfrm>
                    <a:custGeom>
                      <a:avLst/>
                      <a:gdLst>
                        <a:gd name="T0" fmla="*/ 0 w 626"/>
                        <a:gd name="T1" fmla="*/ 111 h 449"/>
                        <a:gd name="T2" fmla="*/ 208 w 626"/>
                        <a:gd name="T3" fmla="*/ 111 h 449"/>
                        <a:gd name="T4" fmla="*/ 224 w 626"/>
                        <a:gd name="T5" fmla="*/ 86 h 449"/>
                        <a:gd name="T6" fmla="*/ 265 w 626"/>
                        <a:gd name="T7" fmla="*/ 46 h 449"/>
                        <a:gd name="T8" fmla="*/ 315 w 626"/>
                        <a:gd name="T9" fmla="*/ 17 h 449"/>
                        <a:gd name="T10" fmla="*/ 371 w 626"/>
                        <a:gd name="T11" fmla="*/ 1 h 449"/>
                        <a:gd name="T12" fmla="*/ 403 w 626"/>
                        <a:gd name="T13" fmla="*/ 0 h 449"/>
                        <a:gd name="T14" fmla="*/ 426 w 626"/>
                        <a:gd name="T15" fmla="*/ 1 h 449"/>
                        <a:gd name="T16" fmla="*/ 469 w 626"/>
                        <a:gd name="T17" fmla="*/ 10 h 449"/>
                        <a:gd name="T18" fmla="*/ 509 w 626"/>
                        <a:gd name="T19" fmla="*/ 27 h 449"/>
                        <a:gd name="T20" fmla="*/ 545 w 626"/>
                        <a:gd name="T21" fmla="*/ 50 h 449"/>
                        <a:gd name="T22" fmla="*/ 576 w 626"/>
                        <a:gd name="T23" fmla="*/ 82 h 449"/>
                        <a:gd name="T24" fmla="*/ 600 w 626"/>
                        <a:gd name="T25" fmla="*/ 116 h 449"/>
                        <a:gd name="T26" fmla="*/ 617 w 626"/>
                        <a:gd name="T27" fmla="*/ 157 h 449"/>
                        <a:gd name="T28" fmla="*/ 626 w 626"/>
                        <a:gd name="T29" fmla="*/ 201 h 449"/>
                        <a:gd name="T30" fmla="*/ 626 w 626"/>
                        <a:gd name="T31" fmla="*/ 224 h 449"/>
                        <a:gd name="T32" fmla="*/ 626 w 626"/>
                        <a:gd name="T33" fmla="*/ 247 h 449"/>
                        <a:gd name="T34" fmla="*/ 617 w 626"/>
                        <a:gd name="T35" fmla="*/ 291 h 449"/>
                        <a:gd name="T36" fmla="*/ 600 w 626"/>
                        <a:gd name="T37" fmla="*/ 331 h 449"/>
                        <a:gd name="T38" fmla="*/ 576 w 626"/>
                        <a:gd name="T39" fmla="*/ 367 h 449"/>
                        <a:gd name="T40" fmla="*/ 545 w 626"/>
                        <a:gd name="T41" fmla="*/ 397 h 449"/>
                        <a:gd name="T42" fmla="*/ 509 w 626"/>
                        <a:gd name="T43" fmla="*/ 422 h 449"/>
                        <a:gd name="T44" fmla="*/ 469 w 626"/>
                        <a:gd name="T45" fmla="*/ 439 h 449"/>
                        <a:gd name="T46" fmla="*/ 426 w 626"/>
                        <a:gd name="T47" fmla="*/ 448 h 449"/>
                        <a:gd name="T48" fmla="*/ 403 w 626"/>
                        <a:gd name="T49" fmla="*/ 449 h 449"/>
                        <a:gd name="T50" fmla="*/ 371 w 626"/>
                        <a:gd name="T51" fmla="*/ 448 h 449"/>
                        <a:gd name="T52" fmla="*/ 315 w 626"/>
                        <a:gd name="T53" fmla="*/ 432 h 449"/>
                        <a:gd name="T54" fmla="*/ 265 w 626"/>
                        <a:gd name="T55" fmla="*/ 403 h 449"/>
                        <a:gd name="T56" fmla="*/ 224 w 626"/>
                        <a:gd name="T57" fmla="*/ 361 h 449"/>
                        <a:gd name="T58" fmla="*/ 208 w 626"/>
                        <a:gd name="T59" fmla="*/ 338 h 449"/>
                        <a:gd name="T60" fmla="*/ 0 w 626"/>
                        <a:gd name="T61" fmla="*/ 338 h 449"/>
                        <a:gd name="T62" fmla="*/ 0 w 626"/>
                        <a:gd name="T63" fmla="*/ 111 h 449"/>
                        <a:gd name="T64" fmla="*/ 0 w 626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6" h="449">
                          <a:moveTo>
                            <a:pt x="0" y="111"/>
                          </a:moveTo>
                          <a:lnTo>
                            <a:pt x="208" y="111"/>
                          </a:lnTo>
                          <a:lnTo>
                            <a:pt x="224" y="86"/>
                          </a:lnTo>
                          <a:lnTo>
                            <a:pt x="265" y="46"/>
                          </a:lnTo>
                          <a:lnTo>
                            <a:pt x="315" y="17"/>
                          </a:lnTo>
                          <a:lnTo>
                            <a:pt x="371" y="1"/>
                          </a:lnTo>
                          <a:lnTo>
                            <a:pt x="403" y="0"/>
                          </a:lnTo>
                          <a:lnTo>
                            <a:pt x="426" y="1"/>
                          </a:lnTo>
                          <a:lnTo>
                            <a:pt x="469" y="10"/>
                          </a:lnTo>
                          <a:lnTo>
                            <a:pt x="509" y="27"/>
                          </a:lnTo>
                          <a:lnTo>
                            <a:pt x="545" y="50"/>
                          </a:lnTo>
                          <a:lnTo>
                            <a:pt x="576" y="82"/>
                          </a:lnTo>
                          <a:lnTo>
                            <a:pt x="600" y="116"/>
                          </a:lnTo>
                          <a:lnTo>
                            <a:pt x="617" y="157"/>
                          </a:lnTo>
                          <a:lnTo>
                            <a:pt x="626" y="201"/>
                          </a:lnTo>
                          <a:lnTo>
                            <a:pt x="626" y="224"/>
                          </a:lnTo>
                          <a:lnTo>
                            <a:pt x="626" y="247"/>
                          </a:lnTo>
                          <a:lnTo>
                            <a:pt x="617" y="291"/>
                          </a:lnTo>
                          <a:lnTo>
                            <a:pt x="600" y="331"/>
                          </a:lnTo>
                          <a:lnTo>
                            <a:pt x="576" y="367"/>
                          </a:lnTo>
                          <a:lnTo>
                            <a:pt x="545" y="397"/>
                          </a:lnTo>
                          <a:lnTo>
                            <a:pt x="509" y="422"/>
                          </a:lnTo>
                          <a:lnTo>
                            <a:pt x="469" y="439"/>
                          </a:lnTo>
                          <a:lnTo>
                            <a:pt x="426" y="448"/>
                          </a:lnTo>
                          <a:lnTo>
                            <a:pt x="403" y="449"/>
                          </a:lnTo>
                          <a:lnTo>
                            <a:pt x="371" y="448"/>
                          </a:lnTo>
                          <a:lnTo>
                            <a:pt x="315" y="432"/>
                          </a:lnTo>
                          <a:lnTo>
                            <a:pt x="265" y="403"/>
                          </a:lnTo>
                          <a:lnTo>
                            <a:pt x="224" y="361"/>
                          </a:lnTo>
                          <a:lnTo>
                            <a:pt x="208" y="338"/>
                          </a:lnTo>
                          <a:lnTo>
                            <a:pt x="0" y="338"/>
                          </a:lnTo>
                          <a:lnTo>
                            <a:pt x="0" y="111"/>
                          </a:lnTo>
                          <a:lnTo>
                            <a:pt x="0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81" name="Freeform 15">
                      <a:extLst>
                        <a:ext uri="{FF2B5EF4-FFF2-40B4-BE49-F238E27FC236}">
                          <a16:creationId xmlns:a16="http://schemas.microsoft.com/office/drawing/2014/main" id="{B0F9C1B0-6131-902A-E6A7-B69B93F842C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349833" y="4576127"/>
                      <a:ext cx="217401" cy="156029"/>
                    </a:xfrm>
                    <a:custGeom>
                      <a:avLst/>
                      <a:gdLst>
                        <a:gd name="T0" fmla="*/ 627 w 627"/>
                        <a:gd name="T1" fmla="*/ 111 h 449"/>
                        <a:gd name="T2" fmla="*/ 418 w 627"/>
                        <a:gd name="T3" fmla="*/ 111 h 449"/>
                        <a:gd name="T4" fmla="*/ 402 w 627"/>
                        <a:gd name="T5" fmla="*/ 86 h 449"/>
                        <a:gd name="T6" fmla="*/ 362 w 627"/>
                        <a:gd name="T7" fmla="*/ 46 h 449"/>
                        <a:gd name="T8" fmla="*/ 313 w 627"/>
                        <a:gd name="T9" fmla="*/ 17 h 449"/>
                        <a:gd name="T10" fmla="*/ 255 w 627"/>
                        <a:gd name="T11" fmla="*/ 1 h 449"/>
                        <a:gd name="T12" fmla="*/ 225 w 627"/>
                        <a:gd name="T13" fmla="*/ 0 h 449"/>
                        <a:gd name="T14" fmla="*/ 202 w 627"/>
                        <a:gd name="T15" fmla="*/ 1 h 449"/>
                        <a:gd name="T16" fmla="*/ 157 w 627"/>
                        <a:gd name="T17" fmla="*/ 10 h 449"/>
                        <a:gd name="T18" fmla="*/ 117 w 627"/>
                        <a:gd name="T19" fmla="*/ 27 h 449"/>
                        <a:gd name="T20" fmla="*/ 82 w 627"/>
                        <a:gd name="T21" fmla="*/ 50 h 449"/>
                        <a:gd name="T22" fmla="*/ 51 w 627"/>
                        <a:gd name="T23" fmla="*/ 82 h 449"/>
                        <a:gd name="T24" fmla="*/ 28 w 627"/>
                        <a:gd name="T25" fmla="*/ 116 h 449"/>
                        <a:gd name="T26" fmla="*/ 10 w 627"/>
                        <a:gd name="T27" fmla="*/ 157 h 449"/>
                        <a:gd name="T28" fmla="*/ 2 w 627"/>
                        <a:gd name="T29" fmla="*/ 201 h 449"/>
                        <a:gd name="T30" fmla="*/ 0 w 627"/>
                        <a:gd name="T31" fmla="*/ 224 h 449"/>
                        <a:gd name="T32" fmla="*/ 2 w 627"/>
                        <a:gd name="T33" fmla="*/ 247 h 449"/>
                        <a:gd name="T34" fmla="*/ 10 w 627"/>
                        <a:gd name="T35" fmla="*/ 291 h 449"/>
                        <a:gd name="T36" fmla="*/ 28 w 627"/>
                        <a:gd name="T37" fmla="*/ 331 h 449"/>
                        <a:gd name="T38" fmla="*/ 51 w 627"/>
                        <a:gd name="T39" fmla="*/ 367 h 449"/>
                        <a:gd name="T40" fmla="*/ 82 w 627"/>
                        <a:gd name="T41" fmla="*/ 397 h 449"/>
                        <a:gd name="T42" fmla="*/ 117 w 627"/>
                        <a:gd name="T43" fmla="*/ 422 h 449"/>
                        <a:gd name="T44" fmla="*/ 157 w 627"/>
                        <a:gd name="T45" fmla="*/ 439 h 449"/>
                        <a:gd name="T46" fmla="*/ 202 w 627"/>
                        <a:gd name="T47" fmla="*/ 448 h 449"/>
                        <a:gd name="T48" fmla="*/ 225 w 627"/>
                        <a:gd name="T49" fmla="*/ 449 h 449"/>
                        <a:gd name="T50" fmla="*/ 255 w 627"/>
                        <a:gd name="T51" fmla="*/ 448 h 449"/>
                        <a:gd name="T52" fmla="*/ 313 w 627"/>
                        <a:gd name="T53" fmla="*/ 432 h 449"/>
                        <a:gd name="T54" fmla="*/ 362 w 627"/>
                        <a:gd name="T55" fmla="*/ 403 h 449"/>
                        <a:gd name="T56" fmla="*/ 402 w 627"/>
                        <a:gd name="T57" fmla="*/ 361 h 449"/>
                        <a:gd name="T58" fmla="*/ 418 w 627"/>
                        <a:gd name="T59" fmla="*/ 338 h 449"/>
                        <a:gd name="T60" fmla="*/ 627 w 627"/>
                        <a:gd name="T61" fmla="*/ 338 h 449"/>
                        <a:gd name="T62" fmla="*/ 627 w 627"/>
                        <a:gd name="T63" fmla="*/ 111 h 449"/>
                        <a:gd name="T64" fmla="*/ 627 w 627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7" h="449">
                          <a:moveTo>
                            <a:pt x="627" y="111"/>
                          </a:moveTo>
                          <a:lnTo>
                            <a:pt x="418" y="111"/>
                          </a:lnTo>
                          <a:lnTo>
                            <a:pt x="402" y="86"/>
                          </a:lnTo>
                          <a:lnTo>
                            <a:pt x="362" y="46"/>
                          </a:lnTo>
                          <a:lnTo>
                            <a:pt x="313" y="17"/>
                          </a:lnTo>
                          <a:lnTo>
                            <a:pt x="255" y="1"/>
                          </a:lnTo>
                          <a:lnTo>
                            <a:pt x="225" y="0"/>
                          </a:lnTo>
                          <a:lnTo>
                            <a:pt x="202" y="1"/>
                          </a:lnTo>
                          <a:lnTo>
                            <a:pt x="157" y="10"/>
                          </a:lnTo>
                          <a:lnTo>
                            <a:pt x="117" y="27"/>
                          </a:lnTo>
                          <a:lnTo>
                            <a:pt x="82" y="50"/>
                          </a:lnTo>
                          <a:lnTo>
                            <a:pt x="51" y="82"/>
                          </a:lnTo>
                          <a:lnTo>
                            <a:pt x="28" y="116"/>
                          </a:lnTo>
                          <a:lnTo>
                            <a:pt x="10" y="157"/>
                          </a:lnTo>
                          <a:lnTo>
                            <a:pt x="2" y="201"/>
                          </a:lnTo>
                          <a:lnTo>
                            <a:pt x="0" y="224"/>
                          </a:lnTo>
                          <a:lnTo>
                            <a:pt x="2" y="247"/>
                          </a:lnTo>
                          <a:lnTo>
                            <a:pt x="10" y="291"/>
                          </a:lnTo>
                          <a:lnTo>
                            <a:pt x="28" y="331"/>
                          </a:lnTo>
                          <a:lnTo>
                            <a:pt x="51" y="367"/>
                          </a:lnTo>
                          <a:lnTo>
                            <a:pt x="82" y="397"/>
                          </a:lnTo>
                          <a:lnTo>
                            <a:pt x="117" y="422"/>
                          </a:lnTo>
                          <a:lnTo>
                            <a:pt x="157" y="439"/>
                          </a:lnTo>
                          <a:lnTo>
                            <a:pt x="202" y="448"/>
                          </a:lnTo>
                          <a:lnTo>
                            <a:pt x="225" y="449"/>
                          </a:lnTo>
                          <a:lnTo>
                            <a:pt x="255" y="448"/>
                          </a:lnTo>
                          <a:lnTo>
                            <a:pt x="313" y="432"/>
                          </a:lnTo>
                          <a:lnTo>
                            <a:pt x="362" y="403"/>
                          </a:lnTo>
                          <a:lnTo>
                            <a:pt x="402" y="361"/>
                          </a:lnTo>
                          <a:lnTo>
                            <a:pt x="418" y="338"/>
                          </a:lnTo>
                          <a:lnTo>
                            <a:pt x="627" y="338"/>
                          </a:lnTo>
                          <a:lnTo>
                            <a:pt x="627" y="111"/>
                          </a:lnTo>
                          <a:lnTo>
                            <a:pt x="627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82" name="Freeform 16">
                      <a:extLst>
                        <a:ext uri="{FF2B5EF4-FFF2-40B4-BE49-F238E27FC236}">
                          <a16:creationId xmlns:a16="http://schemas.microsoft.com/office/drawing/2014/main" id="{05B7044B-77B3-A0EA-4909-BAB5B9FD30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1533" y="6278927"/>
                      <a:ext cx="109221" cy="140426"/>
                    </a:xfrm>
                    <a:custGeom>
                      <a:avLst/>
                      <a:gdLst>
                        <a:gd name="T0" fmla="*/ 315 w 315"/>
                        <a:gd name="T1" fmla="*/ 4 h 405"/>
                        <a:gd name="T2" fmla="*/ 315 w 315"/>
                        <a:gd name="T3" fmla="*/ 405 h 405"/>
                        <a:gd name="T4" fmla="*/ 0 w 315"/>
                        <a:gd name="T5" fmla="*/ 405 h 405"/>
                        <a:gd name="T6" fmla="*/ 0 w 315"/>
                        <a:gd name="T7" fmla="*/ 0 h 405"/>
                        <a:gd name="T8" fmla="*/ 91 w 315"/>
                        <a:gd name="T9" fmla="*/ 6 h 405"/>
                        <a:gd name="T10" fmla="*/ 184 w 315"/>
                        <a:gd name="T11" fmla="*/ 7 h 405"/>
                        <a:gd name="T12" fmla="*/ 249 w 315"/>
                        <a:gd name="T13" fmla="*/ 7 h 405"/>
                        <a:gd name="T14" fmla="*/ 315 w 315"/>
                        <a:gd name="T15" fmla="*/ 4 h 405"/>
                        <a:gd name="T16" fmla="*/ 315 w 315"/>
                        <a:gd name="T17" fmla="*/ 4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15" h="405">
                          <a:moveTo>
                            <a:pt x="315" y="4"/>
                          </a:moveTo>
                          <a:lnTo>
                            <a:pt x="315" y="405"/>
                          </a:lnTo>
                          <a:lnTo>
                            <a:pt x="0" y="405"/>
                          </a:lnTo>
                          <a:lnTo>
                            <a:pt x="0" y="0"/>
                          </a:lnTo>
                          <a:lnTo>
                            <a:pt x="91" y="6"/>
                          </a:lnTo>
                          <a:lnTo>
                            <a:pt x="184" y="7"/>
                          </a:lnTo>
                          <a:lnTo>
                            <a:pt x="249" y="7"/>
                          </a:lnTo>
                          <a:lnTo>
                            <a:pt x="315" y="4"/>
                          </a:lnTo>
                          <a:lnTo>
                            <a:pt x="315" y="4"/>
                          </a:lnTo>
                          <a:close/>
                        </a:path>
                      </a:pathLst>
                    </a:custGeom>
                    <a:solidFill>
                      <a:srgbClr val="5E606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83" name="Freeform 17">
                      <a:extLst>
                        <a:ext uri="{FF2B5EF4-FFF2-40B4-BE49-F238E27FC236}">
                          <a16:creationId xmlns:a16="http://schemas.microsoft.com/office/drawing/2014/main" id="{9F568674-7468-B979-D02F-F22419436F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79946" y="4600052"/>
                      <a:ext cx="46809" cy="46809"/>
                    </a:xfrm>
                    <a:custGeom>
                      <a:avLst/>
                      <a:gdLst>
                        <a:gd name="T0" fmla="*/ 68 w 136"/>
                        <a:gd name="T1" fmla="*/ 0 h 135"/>
                        <a:gd name="T2" fmla="*/ 81 w 136"/>
                        <a:gd name="T3" fmla="*/ 0 h 135"/>
                        <a:gd name="T4" fmla="*/ 106 w 136"/>
                        <a:gd name="T5" fmla="*/ 11 h 135"/>
                        <a:gd name="T6" fmla="*/ 124 w 136"/>
                        <a:gd name="T7" fmla="*/ 29 h 135"/>
                        <a:gd name="T8" fmla="*/ 134 w 136"/>
                        <a:gd name="T9" fmla="*/ 53 h 135"/>
                        <a:gd name="T10" fmla="*/ 136 w 136"/>
                        <a:gd name="T11" fmla="*/ 68 h 135"/>
                        <a:gd name="T12" fmla="*/ 134 w 136"/>
                        <a:gd name="T13" fmla="*/ 82 h 135"/>
                        <a:gd name="T14" fmla="*/ 124 w 136"/>
                        <a:gd name="T15" fmla="*/ 105 h 135"/>
                        <a:gd name="T16" fmla="*/ 106 w 136"/>
                        <a:gd name="T17" fmla="*/ 124 h 135"/>
                        <a:gd name="T18" fmla="*/ 81 w 136"/>
                        <a:gd name="T19" fmla="*/ 134 h 135"/>
                        <a:gd name="T20" fmla="*/ 68 w 136"/>
                        <a:gd name="T21" fmla="*/ 135 h 135"/>
                        <a:gd name="T22" fmla="*/ 54 w 136"/>
                        <a:gd name="T23" fmla="*/ 134 h 135"/>
                        <a:gd name="T24" fmla="*/ 29 w 136"/>
                        <a:gd name="T25" fmla="*/ 124 h 135"/>
                        <a:gd name="T26" fmla="*/ 10 w 136"/>
                        <a:gd name="T27" fmla="*/ 105 h 135"/>
                        <a:gd name="T28" fmla="*/ 0 w 136"/>
                        <a:gd name="T29" fmla="*/ 82 h 135"/>
                        <a:gd name="T30" fmla="*/ 0 w 136"/>
                        <a:gd name="T31" fmla="*/ 68 h 135"/>
                        <a:gd name="T32" fmla="*/ 0 w 136"/>
                        <a:gd name="T33" fmla="*/ 53 h 135"/>
                        <a:gd name="T34" fmla="*/ 10 w 136"/>
                        <a:gd name="T35" fmla="*/ 29 h 135"/>
                        <a:gd name="T36" fmla="*/ 29 w 136"/>
                        <a:gd name="T37" fmla="*/ 11 h 135"/>
                        <a:gd name="T38" fmla="*/ 54 w 136"/>
                        <a:gd name="T39" fmla="*/ 0 h 135"/>
                        <a:gd name="T40" fmla="*/ 68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8" y="0"/>
                          </a:moveTo>
                          <a:lnTo>
                            <a:pt x="81" y="0"/>
                          </a:lnTo>
                          <a:lnTo>
                            <a:pt x="106" y="11"/>
                          </a:lnTo>
                          <a:lnTo>
                            <a:pt x="124" y="29"/>
                          </a:lnTo>
                          <a:lnTo>
                            <a:pt x="134" y="53"/>
                          </a:lnTo>
                          <a:lnTo>
                            <a:pt x="136" y="68"/>
                          </a:lnTo>
                          <a:lnTo>
                            <a:pt x="134" y="82"/>
                          </a:lnTo>
                          <a:lnTo>
                            <a:pt x="124" y="105"/>
                          </a:lnTo>
                          <a:lnTo>
                            <a:pt x="106" y="124"/>
                          </a:lnTo>
                          <a:lnTo>
                            <a:pt x="81" y="134"/>
                          </a:lnTo>
                          <a:lnTo>
                            <a:pt x="68" y="135"/>
                          </a:lnTo>
                          <a:lnTo>
                            <a:pt x="54" y="134"/>
                          </a:lnTo>
                          <a:lnTo>
                            <a:pt x="29" y="124"/>
                          </a:lnTo>
                          <a:lnTo>
                            <a:pt x="10" y="105"/>
                          </a:lnTo>
                          <a:lnTo>
                            <a:pt x="0" y="82"/>
                          </a:lnTo>
                          <a:lnTo>
                            <a:pt x="0" y="68"/>
                          </a:lnTo>
                          <a:lnTo>
                            <a:pt x="0" y="53"/>
                          </a:lnTo>
                          <a:lnTo>
                            <a:pt x="10" y="29"/>
                          </a:lnTo>
                          <a:lnTo>
                            <a:pt x="29" y="11"/>
                          </a:lnTo>
                          <a:lnTo>
                            <a:pt x="54" y="0"/>
                          </a:lnTo>
                          <a:lnTo>
                            <a:pt x="68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84" name="Freeform 18">
                      <a:extLst>
                        <a:ext uri="{FF2B5EF4-FFF2-40B4-BE49-F238E27FC236}">
                          <a16:creationId xmlns:a16="http://schemas.microsoft.com/office/drawing/2014/main" id="{0C0A7905-C0F8-746B-BE21-BE65271DF8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392481" y="4600052"/>
                      <a:ext cx="46809" cy="46809"/>
                    </a:xfrm>
                    <a:custGeom>
                      <a:avLst/>
                      <a:gdLst>
                        <a:gd name="T0" fmla="*/ 67 w 136"/>
                        <a:gd name="T1" fmla="*/ 0 h 135"/>
                        <a:gd name="T2" fmla="*/ 82 w 136"/>
                        <a:gd name="T3" fmla="*/ 0 h 135"/>
                        <a:gd name="T4" fmla="*/ 106 w 136"/>
                        <a:gd name="T5" fmla="*/ 11 h 135"/>
                        <a:gd name="T6" fmla="*/ 125 w 136"/>
                        <a:gd name="T7" fmla="*/ 29 h 135"/>
                        <a:gd name="T8" fmla="*/ 135 w 136"/>
                        <a:gd name="T9" fmla="*/ 53 h 135"/>
                        <a:gd name="T10" fmla="*/ 136 w 136"/>
                        <a:gd name="T11" fmla="*/ 68 h 135"/>
                        <a:gd name="T12" fmla="*/ 135 w 136"/>
                        <a:gd name="T13" fmla="*/ 82 h 135"/>
                        <a:gd name="T14" fmla="*/ 125 w 136"/>
                        <a:gd name="T15" fmla="*/ 105 h 135"/>
                        <a:gd name="T16" fmla="*/ 106 w 136"/>
                        <a:gd name="T17" fmla="*/ 124 h 135"/>
                        <a:gd name="T18" fmla="*/ 82 w 136"/>
                        <a:gd name="T19" fmla="*/ 134 h 135"/>
                        <a:gd name="T20" fmla="*/ 67 w 136"/>
                        <a:gd name="T21" fmla="*/ 135 h 135"/>
                        <a:gd name="T22" fmla="*/ 54 w 136"/>
                        <a:gd name="T23" fmla="*/ 134 h 135"/>
                        <a:gd name="T24" fmla="*/ 30 w 136"/>
                        <a:gd name="T25" fmla="*/ 124 h 135"/>
                        <a:gd name="T26" fmla="*/ 11 w 136"/>
                        <a:gd name="T27" fmla="*/ 105 h 135"/>
                        <a:gd name="T28" fmla="*/ 1 w 136"/>
                        <a:gd name="T29" fmla="*/ 82 h 135"/>
                        <a:gd name="T30" fmla="*/ 0 w 136"/>
                        <a:gd name="T31" fmla="*/ 68 h 135"/>
                        <a:gd name="T32" fmla="*/ 1 w 136"/>
                        <a:gd name="T33" fmla="*/ 53 h 135"/>
                        <a:gd name="T34" fmla="*/ 11 w 136"/>
                        <a:gd name="T35" fmla="*/ 29 h 135"/>
                        <a:gd name="T36" fmla="*/ 30 w 136"/>
                        <a:gd name="T37" fmla="*/ 11 h 135"/>
                        <a:gd name="T38" fmla="*/ 54 w 136"/>
                        <a:gd name="T39" fmla="*/ 0 h 135"/>
                        <a:gd name="T40" fmla="*/ 67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7" y="0"/>
                          </a:moveTo>
                          <a:lnTo>
                            <a:pt x="82" y="0"/>
                          </a:lnTo>
                          <a:lnTo>
                            <a:pt x="106" y="11"/>
                          </a:lnTo>
                          <a:lnTo>
                            <a:pt x="125" y="29"/>
                          </a:lnTo>
                          <a:lnTo>
                            <a:pt x="135" y="53"/>
                          </a:lnTo>
                          <a:lnTo>
                            <a:pt x="136" y="68"/>
                          </a:lnTo>
                          <a:lnTo>
                            <a:pt x="135" y="82"/>
                          </a:lnTo>
                          <a:lnTo>
                            <a:pt x="125" y="105"/>
                          </a:lnTo>
                          <a:lnTo>
                            <a:pt x="106" y="124"/>
                          </a:lnTo>
                          <a:lnTo>
                            <a:pt x="82" y="134"/>
                          </a:lnTo>
                          <a:lnTo>
                            <a:pt x="67" y="135"/>
                          </a:lnTo>
                          <a:lnTo>
                            <a:pt x="54" y="134"/>
                          </a:lnTo>
                          <a:lnTo>
                            <a:pt x="30" y="124"/>
                          </a:lnTo>
                          <a:lnTo>
                            <a:pt x="11" y="105"/>
                          </a:lnTo>
                          <a:lnTo>
                            <a:pt x="1" y="82"/>
                          </a:lnTo>
                          <a:lnTo>
                            <a:pt x="0" y="68"/>
                          </a:lnTo>
                          <a:lnTo>
                            <a:pt x="1" y="53"/>
                          </a:lnTo>
                          <a:lnTo>
                            <a:pt x="11" y="29"/>
                          </a:lnTo>
                          <a:lnTo>
                            <a:pt x="30" y="11"/>
                          </a:lnTo>
                          <a:lnTo>
                            <a:pt x="54" y="0"/>
                          </a:lnTo>
                          <a:lnTo>
                            <a:pt x="67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87A69D-3C0D-855B-A8AC-84ABF75A4564}"/>
                  </a:ext>
                </a:extLst>
              </p:cNvPr>
              <p:cNvSpPr txBox="1"/>
              <p:nvPr/>
            </p:nvSpPr>
            <p:spPr>
              <a:xfrm>
                <a:off x="6094150" y="2379576"/>
                <a:ext cx="2072007" cy="37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2.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사용할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API</a:t>
                </a:r>
                <a:endParaRPr lang="en-US" altLang="ko-KR" sz="500" dirty="0">
                  <a:solidFill>
                    <a:prstClr val="white">
                      <a:lumMod val="7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7AB943-3563-40D5-EB5D-5B000AE199AD}"/>
                  </a:ext>
                </a:extLst>
              </p:cNvPr>
              <p:cNvSpPr txBox="1"/>
              <p:nvPr/>
            </p:nvSpPr>
            <p:spPr>
              <a:xfrm>
                <a:off x="8289405" y="4718330"/>
                <a:ext cx="2055286" cy="63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6. Git commit</a:t>
                </a:r>
              </a:p>
              <a:p>
                <a:pPr algn="ctr"/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현황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AE73552-6C19-5C43-3788-58277B0957C3}"/>
                  </a:ext>
                </a:extLst>
              </p:cNvPr>
              <p:cNvSpPr txBox="1"/>
              <p:nvPr/>
            </p:nvSpPr>
            <p:spPr>
              <a:xfrm>
                <a:off x="3427860" y="4718330"/>
                <a:ext cx="2055286" cy="63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5.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프로그램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시연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B2BC64F6-E27C-E9D2-FCA2-5AE13E1657DF}"/>
                </a:ext>
              </a:extLst>
            </p:cNvPr>
            <p:cNvGrpSpPr/>
            <p:nvPr/>
          </p:nvGrpSpPr>
          <p:grpSpPr>
            <a:xfrm>
              <a:off x="9812509" y="1943056"/>
              <a:ext cx="4553318" cy="3958051"/>
              <a:chOff x="3612839" y="1755938"/>
              <a:chExt cx="4553318" cy="3958051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68B93C6C-F3B1-DA32-6138-CF3D7FE630C3}"/>
                  </a:ext>
                </a:extLst>
              </p:cNvPr>
              <p:cNvGrpSpPr/>
              <p:nvPr/>
            </p:nvGrpSpPr>
            <p:grpSpPr>
              <a:xfrm rot="16200000">
                <a:off x="3831447" y="1537330"/>
                <a:ext cx="3958051" cy="4395268"/>
                <a:chOff x="4720446" y="1638930"/>
                <a:chExt cx="3958051" cy="4395268"/>
              </a:xfrm>
            </p:grpSpPr>
            <p:grpSp>
              <p:nvGrpSpPr>
                <p:cNvPr id="106" name="Group 4">
                  <a:extLst>
                    <a:ext uri="{FF2B5EF4-FFF2-40B4-BE49-F238E27FC236}">
                      <a16:creationId xmlns:a16="http://schemas.microsoft.com/office/drawing/2014/main" id="{E680E964-F3D0-838B-0764-627C345E387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20446" y="1638930"/>
                  <a:ext cx="2235381" cy="3379596"/>
                  <a:chOff x="2766" y="536"/>
                  <a:chExt cx="2149" cy="3249"/>
                </a:xfrm>
              </p:grpSpPr>
              <p:sp>
                <p:nvSpPr>
                  <p:cNvPr id="117" name="Freeform 6">
                    <a:extLst>
                      <a:ext uri="{FF2B5EF4-FFF2-40B4-BE49-F238E27FC236}">
                        <a16:creationId xmlns:a16="http://schemas.microsoft.com/office/drawing/2014/main" id="{8F42FC9E-9A8A-F53F-236D-CB58925746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3" y="584"/>
                    <a:ext cx="1457" cy="1574"/>
                  </a:xfrm>
                  <a:custGeom>
                    <a:avLst/>
                    <a:gdLst>
                      <a:gd name="T0" fmla="*/ 3831 w 4371"/>
                      <a:gd name="T1" fmla="*/ 2 h 4720"/>
                      <a:gd name="T2" fmla="*/ 4152 w 4371"/>
                      <a:gd name="T3" fmla="*/ 137 h 4720"/>
                      <a:gd name="T4" fmla="*/ 4299 w 4371"/>
                      <a:gd name="T5" fmla="*/ 314 h 4720"/>
                      <a:gd name="T6" fmla="*/ 4371 w 4371"/>
                      <a:gd name="T7" fmla="*/ 601 h 4720"/>
                      <a:gd name="T8" fmla="*/ 4357 w 4371"/>
                      <a:gd name="T9" fmla="*/ 3146 h 4720"/>
                      <a:gd name="T10" fmla="*/ 4244 w 4371"/>
                      <a:gd name="T11" fmla="*/ 3569 h 4720"/>
                      <a:gd name="T12" fmla="*/ 4037 w 4371"/>
                      <a:gd name="T13" fmla="*/ 3928 h 4720"/>
                      <a:gd name="T14" fmla="*/ 3750 w 4371"/>
                      <a:gd name="T15" fmla="*/ 4219 h 4720"/>
                      <a:gd name="T16" fmla="*/ 3399 w 4371"/>
                      <a:gd name="T17" fmla="*/ 4443 h 4720"/>
                      <a:gd name="T18" fmla="*/ 3071 w 4371"/>
                      <a:gd name="T19" fmla="*/ 4580 h 4720"/>
                      <a:gd name="T20" fmla="*/ 2523 w 4371"/>
                      <a:gd name="T21" fmla="*/ 4701 h 4720"/>
                      <a:gd name="T22" fmla="*/ 2070 w 4371"/>
                      <a:gd name="T23" fmla="*/ 4718 h 4720"/>
                      <a:gd name="T24" fmla="*/ 1403 w 4371"/>
                      <a:gd name="T25" fmla="*/ 4615 h 4720"/>
                      <a:gd name="T26" fmla="*/ 1098 w 4371"/>
                      <a:gd name="T27" fmla="*/ 4504 h 4720"/>
                      <a:gd name="T28" fmla="*/ 730 w 4371"/>
                      <a:gd name="T29" fmla="*/ 4302 h 4720"/>
                      <a:gd name="T30" fmla="*/ 421 w 4371"/>
                      <a:gd name="T31" fmla="*/ 4033 h 4720"/>
                      <a:gd name="T32" fmla="*/ 186 w 4371"/>
                      <a:gd name="T33" fmla="*/ 3697 h 4720"/>
                      <a:gd name="T34" fmla="*/ 40 w 4371"/>
                      <a:gd name="T35" fmla="*/ 3295 h 4720"/>
                      <a:gd name="T36" fmla="*/ 0 w 4371"/>
                      <a:gd name="T37" fmla="*/ 2909 h 4720"/>
                      <a:gd name="T38" fmla="*/ 27 w 4371"/>
                      <a:gd name="T39" fmla="*/ 422 h 4720"/>
                      <a:gd name="T40" fmla="*/ 177 w 4371"/>
                      <a:gd name="T41" fmla="*/ 176 h 4720"/>
                      <a:gd name="T42" fmla="*/ 315 w 4371"/>
                      <a:gd name="T43" fmla="*/ 72 h 4720"/>
                      <a:gd name="T44" fmla="*/ 602 w 4371"/>
                      <a:gd name="T45" fmla="*/ 0 h 4720"/>
                      <a:gd name="T46" fmla="*/ 602 w 4371"/>
                      <a:gd name="T47" fmla="*/ 160 h 4720"/>
                      <a:gd name="T48" fmla="*/ 392 w 4371"/>
                      <a:gd name="T49" fmla="*/ 213 h 4720"/>
                      <a:gd name="T50" fmla="*/ 291 w 4371"/>
                      <a:gd name="T51" fmla="*/ 290 h 4720"/>
                      <a:gd name="T52" fmla="*/ 180 w 4371"/>
                      <a:gd name="T53" fmla="*/ 470 h 4720"/>
                      <a:gd name="T54" fmla="*/ 161 w 4371"/>
                      <a:gd name="T55" fmla="*/ 2909 h 4720"/>
                      <a:gd name="T56" fmla="*/ 197 w 4371"/>
                      <a:gd name="T57" fmla="*/ 3259 h 4720"/>
                      <a:gd name="T58" fmla="*/ 330 w 4371"/>
                      <a:gd name="T59" fmla="*/ 3624 h 4720"/>
                      <a:gd name="T60" fmla="*/ 546 w 4371"/>
                      <a:gd name="T61" fmla="*/ 3929 h 4720"/>
                      <a:gd name="T62" fmla="*/ 828 w 4371"/>
                      <a:gd name="T63" fmla="*/ 4174 h 4720"/>
                      <a:gd name="T64" fmla="*/ 1165 w 4371"/>
                      <a:gd name="T65" fmla="*/ 4360 h 4720"/>
                      <a:gd name="T66" fmla="*/ 1447 w 4371"/>
                      <a:gd name="T67" fmla="*/ 4461 h 4720"/>
                      <a:gd name="T68" fmla="*/ 2077 w 4371"/>
                      <a:gd name="T69" fmla="*/ 4560 h 4720"/>
                      <a:gd name="T70" fmla="*/ 2505 w 4371"/>
                      <a:gd name="T71" fmla="*/ 4543 h 4720"/>
                      <a:gd name="T72" fmla="*/ 3020 w 4371"/>
                      <a:gd name="T73" fmla="*/ 4429 h 4720"/>
                      <a:gd name="T74" fmla="*/ 3321 w 4371"/>
                      <a:gd name="T75" fmla="*/ 4304 h 4720"/>
                      <a:gd name="T76" fmla="*/ 3642 w 4371"/>
                      <a:gd name="T77" fmla="*/ 4099 h 4720"/>
                      <a:gd name="T78" fmla="*/ 3905 w 4371"/>
                      <a:gd name="T79" fmla="*/ 3834 h 4720"/>
                      <a:gd name="T80" fmla="*/ 4095 w 4371"/>
                      <a:gd name="T81" fmla="*/ 3509 h 4720"/>
                      <a:gd name="T82" fmla="*/ 4197 w 4371"/>
                      <a:gd name="T83" fmla="*/ 3124 h 4720"/>
                      <a:gd name="T84" fmla="*/ 4210 w 4371"/>
                      <a:gd name="T85" fmla="*/ 601 h 4720"/>
                      <a:gd name="T86" fmla="*/ 4158 w 4371"/>
                      <a:gd name="T87" fmla="*/ 390 h 4720"/>
                      <a:gd name="T88" fmla="*/ 4050 w 4371"/>
                      <a:gd name="T89" fmla="*/ 261 h 4720"/>
                      <a:gd name="T90" fmla="*/ 3814 w 4371"/>
                      <a:gd name="T91" fmla="*/ 161 h 4720"/>
                      <a:gd name="T92" fmla="*/ 3380 w 4371"/>
                      <a:gd name="T93" fmla="*/ 0 h 47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4371" h="4720">
                        <a:moveTo>
                          <a:pt x="3380" y="0"/>
                        </a:moveTo>
                        <a:lnTo>
                          <a:pt x="3769" y="0"/>
                        </a:lnTo>
                        <a:lnTo>
                          <a:pt x="3831" y="2"/>
                        </a:lnTo>
                        <a:lnTo>
                          <a:pt x="3948" y="26"/>
                        </a:lnTo>
                        <a:lnTo>
                          <a:pt x="4056" y="72"/>
                        </a:lnTo>
                        <a:lnTo>
                          <a:pt x="4152" y="137"/>
                        </a:lnTo>
                        <a:lnTo>
                          <a:pt x="4194" y="176"/>
                        </a:lnTo>
                        <a:lnTo>
                          <a:pt x="4234" y="218"/>
                        </a:lnTo>
                        <a:lnTo>
                          <a:pt x="4299" y="314"/>
                        </a:lnTo>
                        <a:lnTo>
                          <a:pt x="4345" y="422"/>
                        </a:lnTo>
                        <a:lnTo>
                          <a:pt x="4368" y="540"/>
                        </a:lnTo>
                        <a:lnTo>
                          <a:pt x="4371" y="601"/>
                        </a:lnTo>
                        <a:lnTo>
                          <a:pt x="4371" y="2909"/>
                        </a:lnTo>
                        <a:lnTo>
                          <a:pt x="4370" y="2990"/>
                        </a:lnTo>
                        <a:lnTo>
                          <a:pt x="4357" y="3146"/>
                        </a:lnTo>
                        <a:lnTo>
                          <a:pt x="4331" y="3294"/>
                        </a:lnTo>
                        <a:lnTo>
                          <a:pt x="4293" y="3435"/>
                        </a:lnTo>
                        <a:lnTo>
                          <a:pt x="4244" y="3569"/>
                        </a:lnTo>
                        <a:lnTo>
                          <a:pt x="4185" y="3696"/>
                        </a:lnTo>
                        <a:lnTo>
                          <a:pt x="4116" y="3815"/>
                        </a:lnTo>
                        <a:lnTo>
                          <a:pt x="4037" y="3928"/>
                        </a:lnTo>
                        <a:lnTo>
                          <a:pt x="3949" y="4031"/>
                        </a:lnTo>
                        <a:lnTo>
                          <a:pt x="3854" y="4129"/>
                        </a:lnTo>
                        <a:lnTo>
                          <a:pt x="3750" y="4219"/>
                        </a:lnTo>
                        <a:lnTo>
                          <a:pt x="3640" y="4301"/>
                        </a:lnTo>
                        <a:lnTo>
                          <a:pt x="3523" y="4376"/>
                        </a:lnTo>
                        <a:lnTo>
                          <a:pt x="3399" y="4443"/>
                        </a:lnTo>
                        <a:lnTo>
                          <a:pt x="3271" y="4504"/>
                        </a:lnTo>
                        <a:lnTo>
                          <a:pt x="3138" y="4557"/>
                        </a:lnTo>
                        <a:lnTo>
                          <a:pt x="3071" y="4580"/>
                        </a:lnTo>
                        <a:lnTo>
                          <a:pt x="2964" y="4613"/>
                        </a:lnTo>
                        <a:lnTo>
                          <a:pt x="2747" y="4667"/>
                        </a:lnTo>
                        <a:lnTo>
                          <a:pt x="2523" y="4701"/>
                        </a:lnTo>
                        <a:lnTo>
                          <a:pt x="2297" y="4718"/>
                        </a:lnTo>
                        <a:lnTo>
                          <a:pt x="2183" y="4720"/>
                        </a:lnTo>
                        <a:lnTo>
                          <a:pt x="2070" y="4718"/>
                        </a:lnTo>
                        <a:lnTo>
                          <a:pt x="1844" y="4701"/>
                        </a:lnTo>
                        <a:lnTo>
                          <a:pt x="1620" y="4667"/>
                        </a:lnTo>
                        <a:lnTo>
                          <a:pt x="1403" y="4615"/>
                        </a:lnTo>
                        <a:lnTo>
                          <a:pt x="1298" y="4580"/>
                        </a:lnTo>
                        <a:lnTo>
                          <a:pt x="1230" y="4557"/>
                        </a:lnTo>
                        <a:lnTo>
                          <a:pt x="1098" y="4504"/>
                        </a:lnTo>
                        <a:lnTo>
                          <a:pt x="969" y="4445"/>
                        </a:lnTo>
                        <a:lnTo>
                          <a:pt x="847" y="4377"/>
                        </a:lnTo>
                        <a:lnTo>
                          <a:pt x="730" y="4302"/>
                        </a:lnTo>
                        <a:lnTo>
                          <a:pt x="619" y="4219"/>
                        </a:lnTo>
                        <a:lnTo>
                          <a:pt x="516" y="4129"/>
                        </a:lnTo>
                        <a:lnTo>
                          <a:pt x="421" y="4033"/>
                        </a:lnTo>
                        <a:lnTo>
                          <a:pt x="333" y="3928"/>
                        </a:lnTo>
                        <a:lnTo>
                          <a:pt x="255" y="3817"/>
                        </a:lnTo>
                        <a:lnTo>
                          <a:pt x="186" y="3697"/>
                        </a:lnTo>
                        <a:lnTo>
                          <a:pt x="127" y="3570"/>
                        </a:lnTo>
                        <a:lnTo>
                          <a:pt x="78" y="3437"/>
                        </a:lnTo>
                        <a:lnTo>
                          <a:pt x="40" y="3295"/>
                        </a:lnTo>
                        <a:lnTo>
                          <a:pt x="14" y="3146"/>
                        </a:lnTo>
                        <a:lnTo>
                          <a:pt x="2" y="2990"/>
                        </a:lnTo>
                        <a:lnTo>
                          <a:pt x="0" y="2909"/>
                        </a:lnTo>
                        <a:lnTo>
                          <a:pt x="0" y="601"/>
                        </a:lnTo>
                        <a:lnTo>
                          <a:pt x="3" y="539"/>
                        </a:lnTo>
                        <a:lnTo>
                          <a:pt x="27" y="422"/>
                        </a:lnTo>
                        <a:lnTo>
                          <a:pt x="72" y="314"/>
                        </a:lnTo>
                        <a:lnTo>
                          <a:pt x="138" y="218"/>
                        </a:lnTo>
                        <a:lnTo>
                          <a:pt x="177" y="176"/>
                        </a:lnTo>
                        <a:lnTo>
                          <a:pt x="177" y="176"/>
                        </a:lnTo>
                        <a:lnTo>
                          <a:pt x="220" y="137"/>
                        </a:lnTo>
                        <a:lnTo>
                          <a:pt x="315" y="72"/>
                        </a:lnTo>
                        <a:lnTo>
                          <a:pt x="423" y="26"/>
                        </a:lnTo>
                        <a:lnTo>
                          <a:pt x="540" y="2"/>
                        </a:lnTo>
                        <a:lnTo>
                          <a:pt x="602" y="0"/>
                        </a:lnTo>
                        <a:lnTo>
                          <a:pt x="992" y="0"/>
                        </a:lnTo>
                        <a:lnTo>
                          <a:pt x="992" y="160"/>
                        </a:lnTo>
                        <a:lnTo>
                          <a:pt x="602" y="160"/>
                        </a:lnTo>
                        <a:lnTo>
                          <a:pt x="557" y="161"/>
                        </a:lnTo>
                        <a:lnTo>
                          <a:pt x="471" y="179"/>
                        </a:lnTo>
                        <a:lnTo>
                          <a:pt x="392" y="213"/>
                        </a:lnTo>
                        <a:lnTo>
                          <a:pt x="321" y="261"/>
                        </a:lnTo>
                        <a:lnTo>
                          <a:pt x="291" y="290"/>
                        </a:lnTo>
                        <a:lnTo>
                          <a:pt x="291" y="290"/>
                        </a:lnTo>
                        <a:lnTo>
                          <a:pt x="262" y="320"/>
                        </a:lnTo>
                        <a:lnTo>
                          <a:pt x="215" y="390"/>
                        </a:lnTo>
                        <a:lnTo>
                          <a:pt x="180" y="470"/>
                        </a:lnTo>
                        <a:lnTo>
                          <a:pt x="163" y="556"/>
                        </a:lnTo>
                        <a:lnTo>
                          <a:pt x="161" y="601"/>
                        </a:lnTo>
                        <a:lnTo>
                          <a:pt x="161" y="2909"/>
                        </a:lnTo>
                        <a:lnTo>
                          <a:pt x="163" y="2983"/>
                        </a:lnTo>
                        <a:lnTo>
                          <a:pt x="174" y="3124"/>
                        </a:lnTo>
                        <a:lnTo>
                          <a:pt x="197" y="3259"/>
                        </a:lnTo>
                        <a:lnTo>
                          <a:pt x="232" y="3388"/>
                        </a:lnTo>
                        <a:lnTo>
                          <a:pt x="277" y="3510"/>
                        </a:lnTo>
                        <a:lnTo>
                          <a:pt x="330" y="3624"/>
                        </a:lnTo>
                        <a:lnTo>
                          <a:pt x="393" y="3733"/>
                        </a:lnTo>
                        <a:lnTo>
                          <a:pt x="465" y="3834"/>
                        </a:lnTo>
                        <a:lnTo>
                          <a:pt x="546" y="3929"/>
                        </a:lnTo>
                        <a:lnTo>
                          <a:pt x="632" y="4018"/>
                        </a:lnTo>
                        <a:lnTo>
                          <a:pt x="727" y="4099"/>
                        </a:lnTo>
                        <a:lnTo>
                          <a:pt x="828" y="4174"/>
                        </a:lnTo>
                        <a:lnTo>
                          <a:pt x="935" y="4243"/>
                        </a:lnTo>
                        <a:lnTo>
                          <a:pt x="1047" y="4305"/>
                        </a:lnTo>
                        <a:lnTo>
                          <a:pt x="1165" y="4360"/>
                        </a:lnTo>
                        <a:lnTo>
                          <a:pt x="1286" y="4407"/>
                        </a:lnTo>
                        <a:lnTo>
                          <a:pt x="1348" y="4429"/>
                        </a:lnTo>
                        <a:lnTo>
                          <a:pt x="1447" y="4461"/>
                        </a:lnTo>
                        <a:lnTo>
                          <a:pt x="1652" y="4510"/>
                        </a:lnTo>
                        <a:lnTo>
                          <a:pt x="1862" y="4543"/>
                        </a:lnTo>
                        <a:lnTo>
                          <a:pt x="2077" y="4560"/>
                        </a:lnTo>
                        <a:lnTo>
                          <a:pt x="2183" y="4560"/>
                        </a:lnTo>
                        <a:lnTo>
                          <a:pt x="2291" y="4558"/>
                        </a:lnTo>
                        <a:lnTo>
                          <a:pt x="2505" y="4543"/>
                        </a:lnTo>
                        <a:lnTo>
                          <a:pt x="2715" y="4510"/>
                        </a:lnTo>
                        <a:lnTo>
                          <a:pt x="2921" y="4461"/>
                        </a:lnTo>
                        <a:lnTo>
                          <a:pt x="3020" y="4429"/>
                        </a:lnTo>
                        <a:lnTo>
                          <a:pt x="3082" y="4407"/>
                        </a:lnTo>
                        <a:lnTo>
                          <a:pt x="3203" y="4358"/>
                        </a:lnTo>
                        <a:lnTo>
                          <a:pt x="3321" y="4304"/>
                        </a:lnTo>
                        <a:lnTo>
                          <a:pt x="3434" y="4242"/>
                        </a:lnTo>
                        <a:lnTo>
                          <a:pt x="3542" y="4174"/>
                        </a:lnTo>
                        <a:lnTo>
                          <a:pt x="3642" y="4099"/>
                        </a:lnTo>
                        <a:lnTo>
                          <a:pt x="3737" y="4017"/>
                        </a:lnTo>
                        <a:lnTo>
                          <a:pt x="3825" y="3929"/>
                        </a:lnTo>
                        <a:lnTo>
                          <a:pt x="3905" y="3834"/>
                        </a:lnTo>
                        <a:lnTo>
                          <a:pt x="3978" y="3732"/>
                        </a:lnTo>
                        <a:lnTo>
                          <a:pt x="4041" y="3624"/>
                        </a:lnTo>
                        <a:lnTo>
                          <a:pt x="4095" y="3509"/>
                        </a:lnTo>
                        <a:lnTo>
                          <a:pt x="4139" y="3388"/>
                        </a:lnTo>
                        <a:lnTo>
                          <a:pt x="4174" y="3259"/>
                        </a:lnTo>
                        <a:lnTo>
                          <a:pt x="4197" y="3124"/>
                        </a:lnTo>
                        <a:lnTo>
                          <a:pt x="4210" y="2983"/>
                        </a:lnTo>
                        <a:lnTo>
                          <a:pt x="4210" y="2909"/>
                        </a:lnTo>
                        <a:lnTo>
                          <a:pt x="4210" y="601"/>
                        </a:lnTo>
                        <a:lnTo>
                          <a:pt x="4208" y="556"/>
                        </a:lnTo>
                        <a:lnTo>
                          <a:pt x="4191" y="470"/>
                        </a:lnTo>
                        <a:lnTo>
                          <a:pt x="4158" y="390"/>
                        </a:lnTo>
                        <a:lnTo>
                          <a:pt x="4109" y="320"/>
                        </a:lnTo>
                        <a:lnTo>
                          <a:pt x="4080" y="290"/>
                        </a:lnTo>
                        <a:lnTo>
                          <a:pt x="4050" y="261"/>
                        </a:lnTo>
                        <a:lnTo>
                          <a:pt x="3979" y="213"/>
                        </a:lnTo>
                        <a:lnTo>
                          <a:pt x="3900" y="179"/>
                        </a:lnTo>
                        <a:lnTo>
                          <a:pt x="3814" y="161"/>
                        </a:lnTo>
                        <a:lnTo>
                          <a:pt x="3769" y="160"/>
                        </a:lnTo>
                        <a:lnTo>
                          <a:pt x="3380" y="160"/>
                        </a:lnTo>
                        <a:lnTo>
                          <a:pt x="3380" y="0"/>
                        </a:lnTo>
                        <a:lnTo>
                          <a:pt x="338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18" name="Freeform 7">
                    <a:extLst>
                      <a:ext uri="{FF2B5EF4-FFF2-40B4-BE49-F238E27FC236}">
                        <a16:creationId xmlns:a16="http://schemas.microsoft.com/office/drawing/2014/main" id="{63DC90C0-1572-2907-AC5E-84A41D247A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6" y="1437"/>
                    <a:ext cx="1492" cy="738"/>
                  </a:xfrm>
                  <a:custGeom>
                    <a:avLst/>
                    <a:gdLst>
                      <a:gd name="T0" fmla="*/ 4477 w 4477"/>
                      <a:gd name="T1" fmla="*/ 352 h 2216"/>
                      <a:gd name="T2" fmla="*/ 4463 w 4477"/>
                      <a:gd name="T3" fmla="*/ 596 h 2216"/>
                      <a:gd name="T4" fmla="*/ 4398 w 4477"/>
                      <a:gd name="T5" fmla="*/ 895 h 2216"/>
                      <a:gd name="T6" fmla="*/ 4287 w 4477"/>
                      <a:gd name="T7" fmla="*/ 1163 h 2216"/>
                      <a:gd name="T8" fmla="*/ 4135 w 4477"/>
                      <a:gd name="T9" fmla="*/ 1401 h 2216"/>
                      <a:gd name="T10" fmla="*/ 3946 w 4477"/>
                      <a:gd name="T11" fmla="*/ 1608 h 2216"/>
                      <a:gd name="T12" fmla="*/ 3726 w 4477"/>
                      <a:gd name="T13" fmla="*/ 1787 h 2216"/>
                      <a:gd name="T14" fmla="*/ 3478 w 4477"/>
                      <a:gd name="T15" fmla="*/ 1934 h 2216"/>
                      <a:gd name="T16" fmla="*/ 3210 w 4477"/>
                      <a:gd name="T17" fmla="*/ 2050 h 2216"/>
                      <a:gd name="T18" fmla="*/ 3031 w 4477"/>
                      <a:gd name="T19" fmla="*/ 2108 h 2216"/>
                      <a:gd name="T20" fmla="*/ 2584 w 4477"/>
                      <a:gd name="T21" fmla="*/ 2197 h 2216"/>
                      <a:gd name="T22" fmla="*/ 2236 w 4477"/>
                      <a:gd name="T23" fmla="*/ 2216 h 2216"/>
                      <a:gd name="T24" fmla="*/ 1891 w 4477"/>
                      <a:gd name="T25" fmla="*/ 2197 h 2216"/>
                      <a:gd name="T26" fmla="*/ 1441 w 4477"/>
                      <a:gd name="T27" fmla="*/ 2108 h 2216"/>
                      <a:gd name="T28" fmla="*/ 1264 w 4477"/>
                      <a:gd name="T29" fmla="*/ 2050 h 2216"/>
                      <a:gd name="T30" fmla="*/ 996 w 4477"/>
                      <a:gd name="T31" fmla="*/ 1934 h 2216"/>
                      <a:gd name="T32" fmla="*/ 750 w 4477"/>
                      <a:gd name="T33" fmla="*/ 1787 h 2216"/>
                      <a:gd name="T34" fmla="*/ 530 w 4477"/>
                      <a:gd name="T35" fmla="*/ 1610 h 2216"/>
                      <a:gd name="T36" fmla="*/ 343 w 4477"/>
                      <a:gd name="T37" fmla="*/ 1402 h 2216"/>
                      <a:gd name="T38" fmla="*/ 190 w 4477"/>
                      <a:gd name="T39" fmla="*/ 1165 h 2216"/>
                      <a:gd name="T40" fmla="*/ 79 w 4477"/>
                      <a:gd name="T41" fmla="*/ 895 h 2216"/>
                      <a:gd name="T42" fmla="*/ 14 w 4477"/>
                      <a:gd name="T43" fmla="*/ 596 h 2216"/>
                      <a:gd name="T44" fmla="*/ 0 w 4477"/>
                      <a:gd name="T45" fmla="*/ 352 h 2216"/>
                      <a:gd name="T46" fmla="*/ 268 w 4477"/>
                      <a:gd name="T47" fmla="*/ 0 h 2216"/>
                      <a:gd name="T48" fmla="*/ 269 w 4477"/>
                      <a:gd name="T49" fmla="*/ 423 h 2216"/>
                      <a:gd name="T50" fmla="*/ 302 w 4477"/>
                      <a:gd name="T51" fmla="*/ 691 h 2216"/>
                      <a:gd name="T52" fmla="*/ 379 w 4477"/>
                      <a:gd name="T53" fmla="*/ 931 h 2216"/>
                      <a:gd name="T54" fmla="*/ 492 w 4477"/>
                      <a:gd name="T55" fmla="*/ 1147 h 2216"/>
                      <a:gd name="T56" fmla="*/ 639 w 4477"/>
                      <a:gd name="T57" fmla="*/ 1338 h 2216"/>
                      <a:gd name="T58" fmla="*/ 816 w 4477"/>
                      <a:gd name="T59" fmla="*/ 1502 h 2216"/>
                      <a:gd name="T60" fmla="*/ 1018 w 4477"/>
                      <a:gd name="T61" fmla="*/ 1641 h 2216"/>
                      <a:gd name="T62" fmla="*/ 1240 w 4477"/>
                      <a:gd name="T63" fmla="*/ 1754 h 2216"/>
                      <a:gd name="T64" fmla="*/ 1418 w 4477"/>
                      <a:gd name="T65" fmla="*/ 1821 h 2216"/>
                      <a:gd name="T66" fmla="*/ 1717 w 4477"/>
                      <a:gd name="T67" fmla="*/ 1901 h 2216"/>
                      <a:gd name="T68" fmla="*/ 2131 w 4477"/>
                      <a:gd name="T69" fmla="*/ 1950 h 2216"/>
                      <a:gd name="T70" fmla="*/ 2342 w 4477"/>
                      <a:gd name="T71" fmla="*/ 1950 h 2216"/>
                      <a:gd name="T72" fmla="*/ 2758 w 4477"/>
                      <a:gd name="T73" fmla="*/ 1901 h 2216"/>
                      <a:gd name="T74" fmla="*/ 3056 w 4477"/>
                      <a:gd name="T75" fmla="*/ 1821 h 2216"/>
                      <a:gd name="T76" fmla="*/ 3235 w 4477"/>
                      <a:gd name="T77" fmla="*/ 1754 h 2216"/>
                      <a:gd name="T78" fmla="*/ 3458 w 4477"/>
                      <a:gd name="T79" fmla="*/ 1640 h 2216"/>
                      <a:gd name="T80" fmla="*/ 3659 w 4477"/>
                      <a:gd name="T81" fmla="*/ 1502 h 2216"/>
                      <a:gd name="T82" fmla="*/ 3837 w 4477"/>
                      <a:gd name="T83" fmla="*/ 1338 h 2216"/>
                      <a:gd name="T84" fmla="*/ 3983 w 4477"/>
                      <a:gd name="T85" fmla="*/ 1147 h 2216"/>
                      <a:gd name="T86" fmla="*/ 4099 w 4477"/>
                      <a:gd name="T87" fmla="*/ 931 h 2216"/>
                      <a:gd name="T88" fmla="*/ 4175 w 4477"/>
                      <a:gd name="T89" fmla="*/ 689 h 2216"/>
                      <a:gd name="T90" fmla="*/ 4210 w 4477"/>
                      <a:gd name="T91" fmla="*/ 423 h 2216"/>
                      <a:gd name="T92" fmla="*/ 4210 w 4477"/>
                      <a:gd name="T93" fmla="*/ 0 h 2216"/>
                      <a:gd name="T94" fmla="*/ 4477 w 4477"/>
                      <a:gd name="T95" fmla="*/ 0 h 2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4477" h="2216">
                        <a:moveTo>
                          <a:pt x="4477" y="0"/>
                        </a:moveTo>
                        <a:lnTo>
                          <a:pt x="4477" y="352"/>
                        </a:lnTo>
                        <a:lnTo>
                          <a:pt x="4476" y="436"/>
                        </a:lnTo>
                        <a:lnTo>
                          <a:pt x="4463" y="596"/>
                        </a:lnTo>
                        <a:lnTo>
                          <a:pt x="4437" y="750"/>
                        </a:lnTo>
                        <a:lnTo>
                          <a:pt x="4398" y="895"/>
                        </a:lnTo>
                        <a:lnTo>
                          <a:pt x="4348" y="1032"/>
                        </a:lnTo>
                        <a:lnTo>
                          <a:pt x="4287" y="1163"/>
                        </a:lnTo>
                        <a:lnTo>
                          <a:pt x="4215" y="1286"/>
                        </a:lnTo>
                        <a:lnTo>
                          <a:pt x="4135" y="1401"/>
                        </a:lnTo>
                        <a:lnTo>
                          <a:pt x="4044" y="1509"/>
                        </a:lnTo>
                        <a:lnTo>
                          <a:pt x="3946" y="1608"/>
                        </a:lnTo>
                        <a:lnTo>
                          <a:pt x="3839" y="1702"/>
                        </a:lnTo>
                        <a:lnTo>
                          <a:pt x="3726" y="1787"/>
                        </a:lnTo>
                        <a:lnTo>
                          <a:pt x="3605" y="1863"/>
                        </a:lnTo>
                        <a:lnTo>
                          <a:pt x="3478" y="1934"/>
                        </a:lnTo>
                        <a:lnTo>
                          <a:pt x="3347" y="1996"/>
                        </a:lnTo>
                        <a:lnTo>
                          <a:pt x="3210" y="2050"/>
                        </a:lnTo>
                        <a:lnTo>
                          <a:pt x="3139" y="2074"/>
                        </a:lnTo>
                        <a:lnTo>
                          <a:pt x="3031" y="2108"/>
                        </a:lnTo>
                        <a:lnTo>
                          <a:pt x="2810" y="2161"/>
                        </a:lnTo>
                        <a:lnTo>
                          <a:pt x="2584" y="2197"/>
                        </a:lnTo>
                        <a:lnTo>
                          <a:pt x="2353" y="2215"/>
                        </a:lnTo>
                        <a:lnTo>
                          <a:pt x="2236" y="2216"/>
                        </a:lnTo>
                        <a:lnTo>
                          <a:pt x="2121" y="2215"/>
                        </a:lnTo>
                        <a:lnTo>
                          <a:pt x="1891" y="2197"/>
                        </a:lnTo>
                        <a:lnTo>
                          <a:pt x="1663" y="2161"/>
                        </a:lnTo>
                        <a:lnTo>
                          <a:pt x="1441" y="2108"/>
                        </a:lnTo>
                        <a:lnTo>
                          <a:pt x="1335" y="2075"/>
                        </a:lnTo>
                        <a:lnTo>
                          <a:pt x="1264" y="2050"/>
                        </a:lnTo>
                        <a:lnTo>
                          <a:pt x="1127" y="1996"/>
                        </a:lnTo>
                        <a:lnTo>
                          <a:pt x="996" y="1934"/>
                        </a:lnTo>
                        <a:lnTo>
                          <a:pt x="870" y="1865"/>
                        </a:lnTo>
                        <a:lnTo>
                          <a:pt x="750" y="1787"/>
                        </a:lnTo>
                        <a:lnTo>
                          <a:pt x="636" y="1702"/>
                        </a:lnTo>
                        <a:lnTo>
                          <a:pt x="530" y="1610"/>
                        </a:lnTo>
                        <a:lnTo>
                          <a:pt x="432" y="1510"/>
                        </a:lnTo>
                        <a:lnTo>
                          <a:pt x="343" y="1402"/>
                        </a:lnTo>
                        <a:lnTo>
                          <a:pt x="260" y="1287"/>
                        </a:lnTo>
                        <a:lnTo>
                          <a:pt x="190" y="1165"/>
                        </a:lnTo>
                        <a:lnTo>
                          <a:pt x="129" y="1034"/>
                        </a:lnTo>
                        <a:lnTo>
                          <a:pt x="79" y="895"/>
                        </a:lnTo>
                        <a:lnTo>
                          <a:pt x="42" y="750"/>
                        </a:lnTo>
                        <a:lnTo>
                          <a:pt x="14" y="596"/>
                        </a:lnTo>
                        <a:lnTo>
                          <a:pt x="1" y="436"/>
                        </a:lnTo>
                        <a:lnTo>
                          <a:pt x="0" y="352"/>
                        </a:lnTo>
                        <a:lnTo>
                          <a:pt x="0" y="0"/>
                        </a:lnTo>
                        <a:lnTo>
                          <a:pt x="268" y="0"/>
                        </a:lnTo>
                        <a:lnTo>
                          <a:pt x="268" y="352"/>
                        </a:lnTo>
                        <a:lnTo>
                          <a:pt x="269" y="423"/>
                        </a:lnTo>
                        <a:lnTo>
                          <a:pt x="281" y="560"/>
                        </a:lnTo>
                        <a:lnTo>
                          <a:pt x="302" y="691"/>
                        </a:lnTo>
                        <a:lnTo>
                          <a:pt x="335" y="815"/>
                        </a:lnTo>
                        <a:lnTo>
                          <a:pt x="379" y="931"/>
                        </a:lnTo>
                        <a:lnTo>
                          <a:pt x="432" y="1044"/>
                        </a:lnTo>
                        <a:lnTo>
                          <a:pt x="492" y="1147"/>
                        </a:lnTo>
                        <a:lnTo>
                          <a:pt x="563" y="1247"/>
                        </a:lnTo>
                        <a:lnTo>
                          <a:pt x="639" y="1338"/>
                        </a:lnTo>
                        <a:lnTo>
                          <a:pt x="724" y="1424"/>
                        </a:lnTo>
                        <a:lnTo>
                          <a:pt x="816" y="1502"/>
                        </a:lnTo>
                        <a:lnTo>
                          <a:pt x="914" y="1575"/>
                        </a:lnTo>
                        <a:lnTo>
                          <a:pt x="1018" y="1641"/>
                        </a:lnTo>
                        <a:lnTo>
                          <a:pt x="1126" y="1700"/>
                        </a:lnTo>
                        <a:lnTo>
                          <a:pt x="1240" y="1754"/>
                        </a:lnTo>
                        <a:lnTo>
                          <a:pt x="1358" y="1801"/>
                        </a:lnTo>
                        <a:lnTo>
                          <a:pt x="1418" y="1821"/>
                        </a:lnTo>
                        <a:lnTo>
                          <a:pt x="1515" y="1852"/>
                        </a:lnTo>
                        <a:lnTo>
                          <a:pt x="1717" y="1901"/>
                        </a:lnTo>
                        <a:lnTo>
                          <a:pt x="1922" y="1932"/>
                        </a:lnTo>
                        <a:lnTo>
                          <a:pt x="2131" y="1950"/>
                        </a:lnTo>
                        <a:lnTo>
                          <a:pt x="2236" y="1950"/>
                        </a:lnTo>
                        <a:lnTo>
                          <a:pt x="2342" y="1950"/>
                        </a:lnTo>
                        <a:lnTo>
                          <a:pt x="2552" y="1932"/>
                        </a:lnTo>
                        <a:lnTo>
                          <a:pt x="2758" y="1901"/>
                        </a:lnTo>
                        <a:lnTo>
                          <a:pt x="2958" y="1852"/>
                        </a:lnTo>
                        <a:lnTo>
                          <a:pt x="3056" y="1821"/>
                        </a:lnTo>
                        <a:lnTo>
                          <a:pt x="3116" y="1800"/>
                        </a:lnTo>
                        <a:lnTo>
                          <a:pt x="3235" y="1754"/>
                        </a:lnTo>
                        <a:lnTo>
                          <a:pt x="3348" y="1700"/>
                        </a:lnTo>
                        <a:lnTo>
                          <a:pt x="3458" y="1640"/>
                        </a:lnTo>
                        <a:lnTo>
                          <a:pt x="3561" y="1574"/>
                        </a:lnTo>
                        <a:lnTo>
                          <a:pt x="3659" y="1502"/>
                        </a:lnTo>
                        <a:lnTo>
                          <a:pt x="3752" y="1423"/>
                        </a:lnTo>
                        <a:lnTo>
                          <a:pt x="3837" y="1338"/>
                        </a:lnTo>
                        <a:lnTo>
                          <a:pt x="3914" y="1245"/>
                        </a:lnTo>
                        <a:lnTo>
                          <a:pt x="3983" y="1147"/>
                        </a:lnTo>
                        <a:lnTo>
                          <a:pt x="4045" y="1042"/>
                        </a:lnTo>
                        <a:lnTo>
                          <a:pt x="4099" y="931"/>
                        </a:lnTo>
                        <a:lnTo>
                          <a:pt x="4142" y="813"/>
                        </a:lnTo>
                        <a:lnTo>
                          <a:pt x="4175" y="689"/>
                        </a:lnTo>
                        <a:lnTo>
                          <a:pt x="4197" y="560"/>
                        </a:lnTo>
                        <a:lnTo>
                          <a:pt x="4210" y="423"/>
                        </a:lnTo>
                        <a:lnTo>
                          <a:pt x="4210" y="352"/>
                        </a:lnTo>
                        <a:lnTo>
                          <a:pt x="4210" y="0"/>
                        </a:lnTo>
                        <a:lnTo>
                          <a:pt x="4477" y="0"/>
                        </a:lnTo>
                        <a:lnTo>
                          <a:pt x="4477" y="0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19" name="Freeform 8">
                    <a:extLst>
                      <a:ext uri="{FF2B5EF4-FFF2-40B4-BE49-F238E27FC236}">
                        <a16:creationId xmlns:a16="http://schemas.microsoft.com/office/drawing/2014/main" id="{9226D299-2BC5-5731-30D8-300FAF1B3E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21" y="2401"/>
                    <a:ext cx="494" cy="494"/>
                  </a:xfrm>
                  <a:custGeom>
                    <a:avLst/>
                    <a:gdLst>
                      <a:gd name="T0" fmla="*/ 778 w 1481"/>
                      <a:gd name="T1" fmla="*/ 0 h 1481"/>
                      <a:gd name="T2" fmla="*/ 925 w 1481"/>
                      <a:gd name="T3" fmla="*/ 23 h 1481"/>
                      <a:gd name="T4" fmla="*/ 1062 w 1481"/>
                      <a:gd name="T5" fmla="*/ 72 h 1481"/>
                      <a:gd name="T6" fmla="*/ 1184 w 1481"/>
                      <a:gd name="T7" fmla="*/ 147 h 1481"/>
                      <a:gd name="T8" fmla="*/ 1289 w 1481"/>
                      <a:gd name="T9" fmla="*/ 242 h 1481"/>
                      <a:gd name="T10" fmla="*/ 1374 w 1481"/>
                      <a:gd name="T11" fmla="*/ 356 h 1481"/>
                      <a:gd name="T12" fmla="*/ 1436 w 1481"/>
                      <a:gd name="T13" fmla="*/ 486 h 1481"/>
                      <a:gd name="T14" fmla="*/ 1472 w 1481"/>
                      <a:gd name="T15" fmla="*/ 627 h 1481"/>
                      <a:gd name="T16" fmla="*/ 1481 w 1481"/>
                      <a:gd name="T17" fmla="*/ 741 h 1481"/>
                      <a:gd name="T18" fmla="*/ 1472 w 1481"/>
                      <a:gd name="T19" fmla="*/ 853 h 1481"/>
                      <a:gd name="T20" fmla="*/ 1436 w 1481"/>
                      <a:gd name="T21" fmla="*/ 996 h 1481"/>
                      <a:gd name="T22" fmla="*/ 1374 w 1481"/>
                      <a:gd name="T23" fmla="*/ 1124 h 1481"/>
                      <a:gd name="T24" fmla="*/ 1289 w 1481"/>
                      <a:gd name="T25" fmla="*/ 1239 h 1481"/>
                      <a:gd name="T26" fmla="*/ 1184 w 1481"/>
                      <a:gd name="T27" fmla="*/ 1334 h 1481"/>
                      <a:gd name="T28" fmla="*/ 1062 w 1481"/>
                      <a:gd name="T29" fmla="*/ 1408 h 1481"/>
                      <a:gd name="T30" fmla="*/ 925 w 1481"/>
                      <a:gd name="T31" fmla="*/ 1458 h 1481"/>
                      <a:gd name="T32" fmla="*/ 778 w 1481"/>
                      <a:gd name="T33" fmla="*/ 1480 h 1481"/>
                      <a:gd name="T34" fmla="*/ 702 w 1481"/>
                      <a:gd name="T35" fmla="*/ 1480 h 1481"/>
                      <a:gd name="T36" fmla="*/ 555 w 1481"/>
                      <a:gd name="T37" fmla="*/ 1458 h 1481"/>
                      <a:gd name="T38" fmla="*/ 419 w 1481"/>
                      <a:gd name="T39" fmla="*/ 1408 h 1481"/>
                      <a:gd name="T40" fmla="*/ 297 w 1481"/>
                      <a:gd name="T41" fmla="*/ 1334 h 1481"/>
                      <a:gd name="T42" fmla="*/ 192 w 1481"/>
                      <a:gd name="T43" fmla="*/ 1239 h 1481"/>
                      <a:gd name="T44" fmla="*/ 107 w 1481"/>
                      <a:gd name="T45" fmla="*/ 1124 h 1481"/>
                      <a:gd name="T46" fmla="*/ 45 w 1481"/>
                      <a:gd name="T47" fmla="*/ 996 h 1481"/>
                      <a:gd name="T48" fmla="*/ 7 w 1481"/>
                      <a:gd name="T49" fmla="*/ 853 h 1481"/>
                      <a:gd name="T50" fmla="*/ 0 w 1481"/>
                      <a:gd name="T51" fmla="*/ 741 h 1481"/>
                      <a:gd name="T52" fmla="*/ 7 w 1481"/>
                      <a:gd name="T53" fmla="*/ 627 h 1481"/>
                      <a:gd name="T54" fmla="*/ 45 w 1481"/>
                      <a:gd name="T55" fmla="*/ 486 h 1481"/>
                      <a:gd name="T56" fmla="*/ 107 w 1481"/>
                      <a:gd name="T57" fmla="*/ 356 h 1481"/>
                      <a:gd name="T58" fmla="*/ 192 w 1481"/>
                      <a:gd name="T59" fmla="*/ 242 h 1481"/>
                      <a:gd name="T60" fmla="*/ 297 w 1481"/>
                      <a:gd name="T61" fmla="*/ 147 h 1481"/>
                      <a:gd name="T62" fmla="*/ 419 w 1481"/>
                      <a:gd name="T63" fmla="*/ 72 h 1481"/>
                      <a:gd name="T64" fmla="*/ 555 w 1481"/>
                      <a:gd name="T65" fmla="*/ 23 h 1481"/>
                      <a:gd name="T66" fmla="*/ 702 w 1481"/>
                      <a:gd name="T67" fmla="*/ 0 h 14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481" h="1481">
                        <a:moveTo>
                          <a:pt x="740" y="0"/>
                        </a:moveTo>
                        <a:lnTo>
                          <a:pt x="778" y="0"/>
                        </a:lnTo>
                        <a:lnTo>
                          <a:pt x="853" y="8"/>
                        </a:lnTo>
                        <a:lnTo>
                          <a:pt x="925" y="23"/>
                        </a:lnTo>
                        <a:lnTo>
                          <a:pt x="995" y="45"/>
                        </a:lnTo>
                        <a:lnTo>
                          <a:pt x="1062" y="72"/>
                        </a:lnTo>
                        <a:lnTo>
                          <a:pt x="1125" y="107"/>
                        </a:lnTo>
                        <a:lnTo>
                          <a:pt x="1184" y="147"/>
                        </a:lnTo>
                        <a:lnTo>
                          <a:pt x="1239" y="192"/>
                        </a:lnTo>
                        <a:lnTo>
                          <a:pt x="1289" y="242"/>
                        </a:lnTo>
                        <a:lnTo>
                          <a:pt x="1334" y="297"/>
                        </a:lnTo>
                        <a:lnTo>
                          <a:pt x="1374" y="356"/>
                        </a:lnTo>
                        <a:lnTo>
                          <a:pt x="1407" y="420"/>
                        </a:lnTo>
                        <a:lnTo>
                          <a:pt x="1436" y="486"/>
                        </a:lnTo>
                        <a:lnTo>
                          <a:pt x="1458" y="555"/>
                        </a:lnTo>
                        <a:lnTo>
                          <a:pt x="1472" y="627"/>
                        </a:lnTo>
                        <a:lnTo>
                          <a:pt x="1481" y="702"/>
                        </a:lnTo>
                        <a:lnTo>
                          <a:pt x="1481" y="741"/>
                        </a:lnTo>
                        <a:lnTo>
                          <a:pt x="1481" y="778"/>
                        </a:lnTo>
                        <a:lnTo>
                          <a:pt x="1472" y="853"/>
                        </a:lnTo>
                        <a:lnTo>
                          <a:pt x="1458" y="925"/>
                        </a:lnTo>
                        <a:lnTo>
                          <a:pt x="1436" y="996"/>
                        </a:lnTo>
                        <a:lnTo>
                          <a:pt x="1407" y="1062"/>
                        </a:lnTo>
                        <a:lnTo>
                          <a:pt x="1374" y="1124"/>
                        </a:lnTo>
                        <a:lnTo>
                          <a:pt x="1334" y="1183"/>
                        </a:lnTo>
                        <a:lnTo>
                          <a:pt x="1289" y="1239"/>
                        </a:lnTo>
                        <a:lnTo>
                          <a:pt x="1239" y="1288"/>
                        </a:lnTo>
                        <a:lnTo>
                          <a:pt x="1184" y="1334"/>
                        </a:lnTo>
                        <a:lnTo>
                          <a:pt x="1125" y="1374"/>
                        </a:lnTo>
                        <a:lnTo>
                          <a:pt x="1062" y="1408"/>
                        </a:lnTo>
                        <a:lnTo>
                          <a:pt x="995" y="1436"/>
                        </a:lnTo>
                        <a:lnTo>
                          <a:pt x="925" y="1458"/>
                        </a:lnTo>
                        <a:lnTo>
                          <a:pt x="853" y="1472"/>
                        </a:lnTo>
                        <a:lnTo>
                          <a:pt x="778" y="1480"/>
                        </a:lnTo>
                        <a:lnTo>
                          <a:pt x="740" y="1481"/>
                        </a:lnTo>
                        <a:lnTo>
                          <a:pt x="702" y="1480"/>
                        </a:lnTo>
                        <a:lnTo>
                          <a:pt x="627" y="1472"/>
                        </a:lnTo>
                        <a:lnTo>
                          <a:pt x="555" y="1458"/>
                        </a:lnTo>
                        <a:lnTo>
                          <a:pt x="485" y="1436"/>
                        </a:lnTo>
                        <a:lnTo>
                          <a:pt x="419" y="1408"/>
                        </a:lnTo>
                        <a:lnTo>
                          <a:pt x="356" y="1374"/>
                        </a:lnTo>
                        <a:lnTo>
                          <a:pt x="297" y="1334"/>
                        </a:lnTo>
                        <a:lnTo>
                          <a:pt x="242" y="1288"/>
                        </a:lnTo>
                        <a:lnTo>
                          <a:pt x="192" y="1239"/>
                        </a:lnTo>
                        <a:lnTo>
                          <a:pt x="147" y="1183"/>
                        </a:lnTo>
                        <a:lnTo>
                          <a:pt x="107" y="1124"/>
                        </a:lnTo>
                        <a:lnTo>
                          <a:pt x="72" y="1062"/>
                        </a:lnTo>
                        <a:lnTo>
                          <a:pt x="45" y="996"/>
                        </a:lnTo>
                        <a:lnTo>
                          <a:pt x="23" y="925"/>
                        </a:lnTo>
                        <a:lnTo>
                          <a:pt x="7" y="853"/>
                        </a:lnTo>
                        <a:lnTo>
                          <a:pt x="0" y="778"/>
                        </a:lnTo>
                        <a:lnTo>
                          <a:pt x="0" y="741"/>
                        </a:lnTo>
                        <a:lnTo>
                          <a:pt x="0" y="702"/>
                        </a:lnTo>
                        <a:lnTo>
                          <a:pt x="7" y="627"/>
                        </a:lnTo>
                        <a:lnTo>
                          <a:pt x="23" y="555"/>
                        </a:lnTo>
                        <a:lnTo>
                          <a:pt x="45" y="486"/>
                        </a:lnTo>
                        <a:lnTo>
                          <a:pt x="72" y="420"/>
                        </a:lnTo>
                        <a:lnTo>
                          <a:pt x="107" y="356"/>
                        </a:lnTo>
                        <a:lnTo>
                          <a:pt x="147" y="297"/>
                        </a:lnTo>
                        <a:lnTo>
                          <a:pt x="192" y="242"/>
                        </a:lnTo>
                        <a:lnTo>
                          <a:pt x="242" y="192"/>
                        </a:lnTo>
                        <a:lnTo>
                          <a:pt x="297" y="147"/>
                        </a:lnTo>
                        <a:lnTo>
                          <a:pt x="356" y="107"/>
                        </a:lnTo>
                        <a:lnTo>
                          <a:pt x="419" y="72"/>
                        </a:lnTo>
                        <a:lnTo>
                          <a:pt x="485" y="45"/>
                        </a:lnTo>
                        <a:lnTo>
                          <a:pt x="555" y="23"/>
                        </a:lnTo>
                        <a:lnTo>
                          <a:pt x="627" y="8"/>
                        </a:lnTo>
                        <a:lnTo>
                          <a:pt x="702" y="0"/>
                        </a:lnTo>
                        <a:lnTo>
                          <a:pt x="740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0" name="Freeform 9">
                    <a:extLst>
                      <a:ext uri="{FF2B5EF4-FFF2-40B4-BE49-F238E27FC236}">
                        <a16:creationId xmlns:a16="http://schemas.microsoft.com/office/drawing/2014/main" id="{3A2AA0A8-3A92-1835-4571-7BC26DB1C2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3" y="2433"/>
                    <a:ext cx="430" cy="430"/>
                  </a:xfrm>
                  <a:custGeom>
                    <a:avLst/>
                    <a:gdLst>
                      <a:gd name="T0" fmla="*/ 646 w 1292"/>
                      <a:gd name="T1" fmla="*/ 0 h 1292"/>
                      <a:gd name="T2" fmla="*/ 713 w 1292"/>
                      <a:gd name="T3" fmla="*/ 3 h 1292"/>
                      <a:gd name="T4" fmla="*/ 839 w 1292"/>
                      <a:gd name="T5" fmla="*/ 29 h 1292"/>
                      <a:gd name="T6" fmla="*/ 955 w 1292"/>
                      <a:gd name="T7" fmla="*/ 78 h 1292"/>
                      <a:gd name="T8" fmla="*/ 1058 w 1292"/>
                      <a:gd name="T9" fmla="*/ 147 h 1292"/>
                      <a:gd name="T10" fmla="*/ 1145 w 1292"/>
                      <a:gd name="T11" fmla="*/ 235 h 1292"/>
                      <a:gd name="T12" fmla="*/ 1215 w 1292"/>
                      <a:gd name="T13" fmla="*/ 337 h 1292"/>
                      <a:gd name="T14" fmla="*/ 1264 w 1292"/>
                      <a:gd name="T15" fmla="*/ 454 h 1292"/>
                      <a:gd name="T16" fmla="*/ 1290 w 1292"/>
                      <a:gd name="T17" fmla="*/ 580 h 1292"/>
                      <a:gd name="T18" fmla="*/ 1292 w 1292"/>
                      <a:gd name="T19" fmla="*/ 647 h 1292"/>
                      <a:gd name="T20" fmla="*/ 1290 w 1292"/>
                      <a:gd name="T21" fmla="*/ 713 h 1292"/>
                      <a:gd name="T22" fmla="*/ 1264 w 1292"/>
                      <a:gd name="T23" fmla="*/ 838 h 1292"/>
                      <a:gd name="T24" fmla="*/ 1215 w 1292"/>
                      <a:gd name="T25" fmla="*/ 955 h 1292"/>
                      <a:gd name="T26" fmla="*/ 1145 w 1292"/>
                      <a:gd name="T27" fmla="*/ 1057 h 1292"/>
                      <a:gd name="T28" fmla="*/ 1058 w 1292"/>
                      <a:gd name="T29" fmla="*/ 1145 h 1292"/>
                      <a:gd name="T30" fmla="*/ 955 w 1292"/>
                      <a:gd name="T31" fmla="*/ 1216 h 1292"/>
                      <a:gd name="T32" fmla="*/ 839 w 1292"/>
                      <a:gd name="T33" fmla="*/ 1265 h 1292"/>
                      <a:gd name="T34" fmla="*/ 713 w 1292"/>
                      <a:gd name="T35" fmla="*/ 1290 h 1292"/>
                      <a:gd name="T36" fmla="*/ 646 w 1292"/>
                      <a:gd name="T37" fmla="*/ 1292 h 1292"/>
                      <a:gd name="T38" fmla="*/ 580 w 1292"/>
                      <a:gd name="T39" fmla="*/ 1290 h 1292"/>
                      <a:gd name="T40" fmla="*/ 453 w 1292"/>
                      <a:gd name="T41" fmla="*/ 1265 h 1292"/>
                      <a:gd name="T42" fmla="*/ 338 w 1292"/>
                      <a:gd name="T43" fmla="*/ 1216 h 1292"/>
                      <a:gd name="T44" fmla="*/ 234 w 1292"/>
                      <a:gd name="T45" fmla="*/ 1145 h 1292"/>
                      <a:gd name="T46" fmla="*/ 147 w 1292"/>
                      <a:gd name="T47" fmla="*/ 1057 h 1292"/>
                      <a:gd name="T48" fmla="*/ 77 w 1292"/>
                      <a:gd name="T49" fmla="*/ 955 h 1292"/>
                      <a:gd name="T50" fmla="*/ 29 w 1292"/>
                      <a:gd name="T51" fmla="*/ 838 h 1292"/>
                      <a:gd name="T52" fmla="*/ 3 w 1292"/>
                      <a:gd name="T53" fmla="*/ 713 h 1292"/>
                      <a:gd name="T54" fmla="*/ 0 w 1292"/>
                      <a:gd name="T55" fmla="*/ 647 h 1292"/>
                      <a:gd name="T56" fmla="*/ 3 w 1292"/>
                      <a:gd name="T57" fmla="*/ 580 h 1292"/>
                      <a:gd name="T58" fmla="*/ 29 w 1292"/>
                      <a:gd name="T59" fmla="*/ 454 h 1292"/>
                      <a:gd name="T60" fmla="*/ 77 w 1292"/>
                      <a:gd name="T61" fmla="*/ 337 h 1292"/>
                      <a:gd name="T62" fmla="*/ 147 w 1292"/>
                      <a:gd name="T63" fmla="*/ 235 h 1292"/>
                      <a:gd name="T64" fmla="*/ 234 w 1292"/>
                      <a:gd name="T65" fmla="*/ 147 h 1292"/>
                      <a:gd name="T66" fmla="*/ 338 w 1292"/>
                      <a:gd name="T67" fmla="*/ 78 h 1292"/>
                      <a:gd name="T68" fmla="*/ 453 w 1292"/>
                      <a:gd name="T69" fmla="*/ 29 h 1292"/>
                      <a:gd name="T70" fmla="*/ 580 w 1292"/>
                      <a:gd name="T71" fmla="*/ 3 h 1292"/>
                      <a:gd name="T72" fmla="*/ 646 w 1292"/>
                      <a:gd name="T73" fmla="*/ 0 h 12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292" h="1292">
                        <a:moveTo>
                          <a:pt x="646" y="0"/>
                        </a:moveTo>
                        <a:lnTo>
                          <a:pt x="713" y="3"/>
                        </a:lnTo>
                        <a:lnTo>
                          <a:pt x="839" y="29"/>
                        </a:lnTo>
                        <a:lnTo>
                          <a:pt x="955" y="78"/>
                        </a:lnTo>
                        <a:lnTo>
                          <a:pt x="1058" y="147"/>
                        </a:lnTo>
                        <a:lnTo>
                          <a:pt x="1145" y="235"/>
                        </a:lnTo>
                        <a:lnTo>
                          <a:pt x="1215" y="337"/>
                        </a:lnTo>
                        <a:lnTo>
                          <a:pt x="1264" y="454"/>
                        </a:lnTo>
                        <a:lnTo>
                          <a:pt x="1290" y="580"/>
                        </a:lnTo>
                        <a:lnTo>
                          <a:pt x="1292" y="647"/>
                        </a:lnTo>
                        <a:lnTo>
                          <a:pt x="1290" y="713"/>
                        </a:lnTo>
                        <a:lnTo>
                          <a:pt x="1264" y="838"/>
                        </a:lnTo>
                        <a:lnTo>
                          <a:pt x="1215" y="955"/>
                        </a:lnTo>
                        <a:lnTo>
                          <a:pt x="1145" y="1057"/>
                        </a:lnTo>
                        <a:lnTo>
                          <a:pt x="1058" y="1145"/>
                        </a:lnTo>
                        <a:lnTo>
                          <a:pt x="955" y="1216"/>
                        </a:lnTo>
                        <a:lnTo>
                          <a:pt x="839" y="1265"/>
                        </a:lnTo>
                        <a:lnTo>
                          <a:pt x="713" y="1290"/>
                        </a:lnTo>
                        <a:lnTo>
                          <a:pt x="646" y="1292"/>
                        </a:lnTo>
                        <a:lnTo>
                          <a:pt x="580" y="1290"/>
                        </a:lnTo>
                        <a:lnTo>
                          <a:pt x="453" y="1265"/>
                        </a:lnTo>
                        <a:lnTo>
                          <a:pt x="338" y="1216"/>
                        </a:lnTo>
                        <a:lnTo>
                          <a:pt x="234" y="1145"/>
                        </a:lnTo>
                        <a:lnTo>
                          <a:pt x="147" y="1057"/>
                        </a:lnTo>
                        <a:lnTo>
                          <a:pt x="77" y="955"/>
                        </a:lnTo>
                        <a:lnTo>
                          <a:pt x="29" y="838"/>
                        </a:lnTo>
                        <a:lnTo>
                          <a:pt x="3" y="713"/>
                        </a:lnTo>
                        <a:lnTo>
                          <a:pt x="0" y="647"/>
                        </a:lnTo>
                        <a:lnTo>
                          <a:pt x="3" y="580"/>
                        </a:lnTo>
                        <a:lnTo>
                          <a:pt x="29" y="454"/>
                        </a:lnTo>
                        <a:lnTo>
                          <a:pt x="77" y="337"/>
                        </a:lnTo>
                        <a:lnTo>
                          <a:pt x="147" y="235"/>
                        </a:lnTo>
                        <a:lnTo>
                          <a:pt x="234" y="147"/>
                        </a:lnTo>
                        <a:lnTo>
                          <a:pt x="338" y="78"/>
                        </a:lnTo>
                        <a:lnTo>
                          <a:pt x="453" y="29"/>
                        </a:lnTo>
                        <a:lnTo>
                          <a:pt x="580" y="3"/>
                        </a:lnTo>
                        <a:lnTo>
                          <a:pt x="646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1" name="Freeform 10">
                    <a:extLst>
                      <a:ext uri="{FF2B5EF4-FFF2-40B4-BE49-F238E27FC236}">
                        <a16:creationId xmlns:a16="http://schemas.microsoft.com/office/drawing/2014/main" id="{774B513F-CCE7-0BD6-DD04-4870404F6A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99" y="2479"/>
                    <a:ext cx="339" cy="339"/>
                  </a:xfrm>
                  <a:custGeom>
                    <a:avLst/>
                    <a:gdLst>
                      <a:gd name="T0" fmla="*/ 508 w 1017"/>
                      <a:gd name="T1" fmla="*/ 0 h 1017"/>
                      <a:gd name="T2" fmla="*/ 560 w 1017"/>
                      <a:gd name="T3" fmla="*/ 2 h 1017"/>
                      <a:gd name="T4" fmla="*/ 660 w 1017"/>
                      <a:gd name="T5" fmla="*/ 22 h 1017"/>
                      <a:gd name="T6" fmla="*/ 750 w 1017"/>
                      <a:gd name="T7" fmla="*/ 61 h 1017"/>
                      <a:gd name="T8" fmla="*/ 832 w 1017"/>
                      <a:gd name="T9" fmla="*/ 116 h 1017"/>
                      <a:gd name="T10" fmla="*/ 902 w 1017"/>
                      <a:gd name="T11" fmla="*/ 185 h 1017"/>
                      <a:gd name="T12" fmla="*/ 956 w 1017"/>
                      <a:gd name="T13" fmla="*/ 265 h 1017"/>
                      <a:gd name="T14" fmla="*/ 995 w 1017"/>
                      <a:gd name="T15" fmla="*/ 356 h 1017"/>
                      <a:gd name="T16" fmla="*/ 1015 w 1017"/>
                      <a:gd name="T17" fmla="*/ 455 h 1017"/>
                      <a:gd name="T18" fmla="*/ 1017 w 1017"/>
                      <a:gd name="T19" fmla="*/ 509 h 1017"/>
                      <a:gd name="T20" fmla="*/ 1015 w 1017"/>
                      <a:gd name="T21" fmla="*/ 561 h 1017"/>
                      <a:gd name="T22" fmla="*/ 995 w 1017"/>
                      <a:gd name="T23" fmla="*/ 660 h 1017"/>
                      <a:gd name="T24" fmla="*/ 956 w 1017"/>
                      <a:gd name="T25" fmla="*/ 751 h 1017"/>
                      <a:gd name="T26" fmla="*/ 902 w 1017"/>
                      <a:gd name="T27" fmla="*/ 833 h 1017"/>
                      <a:gd name="T28" fmla="*/ 832 w 1017"/>
                      <a:gd name="T29" fmla="*/ 902 h 1017"/>
                      <a:gd name="T30" fmla="*/ 750 w 1017"/>
                      <a:gd name="T31" fmla="*/ 957 h 1017"/>
                      <a:gd name="T32" fmla="*/ 660 w 1017"/>
                      <a:gd name="T33" fmla="*/ 994 h 1017"/>
                      <a:gd name="T34" fmla="*/ 560 w 1017"/>
                      <a:gd name="T35" fmla="*/ 1016 h 1017"/>
                      <a:gd name="T36" fmla="*/ 508 w 1017"/>
                      <a:gd name="T37" fmla="*/ 1017 h 1017"/>
                      <a:gd name="T38" fmla="*/ 457 w 1017"/>
                      <a:gd name="T39" fmla="*/ 1016 h 1017"/>
                      <a:gd name="T40" fmla="*/ 357 w 1017"/>
                      <a:gd name="T41" fmla="*/ 994 h 1017"/>
                      <a:gd name="T42" fmla="*/ 265 w 1017"/>
                      <a:gd name="T43" fmla="*/ 957 h 1017"/>
                      <a:gd name="T44" fmla="*/ 184 w 1017"/>
                      <a:gd name="T45" fmla="*/ 902 h 1017"/>
                      <a:gd name="T46" fmla="*/ 115 w 1017"/>
                      <a:gd name="T47" fmla="*/ 833 h 1017"/>
                      <a:gd name="T48" fmla="*/ 60 w 1017"/>
                      <a:gd name="T49" fmla="*/ 751 h 1017"/>
                      <a:gd name="T50" fmla="*/ 22 w 1017"/>
                      <a:gd name="T51" fmla="*/ 660 h 1017"/>
                      <a:gd name="T52" fmla="*/ 1 w 1017"/>
                      <a:gd name="T53" fmla="*/ 561 h 1017"/>
                      <a:gd name="T54" fmla="*/ 0 w 1017"/>
                      <a:gd name="T55" fmla="*/ 509 h 1017"/>
                      <a:gd name="T56" fmla="*/ 1 w 1017"/>
                      <a:gd name="T57" fmla="*/ 455 h 1017"/>
                      <a:gd name="T58" fmla="*/ 22 w 1017"/>
                      <a:gd name="T59" fmla="*/ 356 h 1017"/>
                      <a:gd name="T60" fmla="*/ 60 w 1017"/>
                      <a:gd name="T61" fmla="*/ 265 h 1017"/>
                      <a:gd name="T62" fmla="*/ 115 w 1017"/>
                      <a:gd name="T63" fmla="*/ 185 h 1017"/>
                      <a:gd name="T64" fmla="*/ 184 w 1017"/>
                      <a:gd name="T65" fmla="*/ 116 h 1017"/>
                      <a:gd name="T66" fmla="*/ 265 w 1017"/>
                      <a:gd name="T67" fmla="*/ 61 h 1017"/>
                      <a:gd name="T68" fmla="*/ 357 w 1017"/>
                      <a:gd name="T69" fmla="*/ 22 h 1017"/>
                      <a:gd name="T70" fmla="*/ 457 w 1017"/>
                      <a:gd name="T71" fmla="*/ 2 h 1017"/>
                      <a:gd name="T72" fmla="*/ 508 w 1017"/>
                      <a:gd name="T73" fmla="*/ 0 h 10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17" h="1017">
                        <a:moveTo>
                          <a:pt x="508" y="0"/>
                        </a:moveTo>
                        <a:lnTo>
                          <a:pt x="560" y="2"/>
                        </a:lnTo>
                        <a:lnTo>
                          <a:pt x="660" y="22"/>
                        </a:lnTo>
                        <a:lnTo>
                          <a:pt x="750" y="61"/>
                        </a:lnTo>
                        <a:lnTo>
                          <a:pt x="832" y="116"/>
                        </a:lnTo>
                        <a:lnTo>
                          <a:pt x="902" y="185"/>
                        </a:lnTo>
                        <a:lnTo>
                          <a:pt x="956" y="265"/>
                        </a:lnTo>
                        <a:lnTo>
                          <a:pt x="995" y="356"/>
                        </a:lnTo>
                        <a:lnTo>
                          <a:pt x="1015" y="455"/>
                        </a:lnTo>
                        <a:lnTo>
                          <a:pt x="1017" y="509"/>
                        </a:lnTo>
                        <a:lnTo>
                          <a:pt x="1015" y="561"/>
                        </a:lnTo>
                        <a:lnTo>
                          <a:pt x="995" y="660"/>
                        </a:lnTo>
                        <a:lnTo>
                          <a:pt x="956" y="751"/>
                        </a:lnTo>
                        <a:lnTo>
                          <a:pt x="902" y="833"/>
                        </a:lnTo>
                        <a:lnTo>
                          <a:pt x="832" y="902"/>
                        </a:lnTo>
                        <a:lnTo>
                          <a:pt x="750" y="957"/>
                        </a:lnTo>
                        <a:lnTo>
                          <a:pt x="660" y="994"/>
                        </a:lnTo>
                        <a:lnTo>
                          <a:pt x="560" y="1016"/>
                        </a:lnTo>
                        <a:lnTo>
                          <a:pt x="508" y="1017"/>
                        </a:lnTo>
                        <a:lnTo>
                          <a:pt x="457" y="1016"/>
                        </a:lnTo>
                        <a:lnTo>
                          <a:pt x="357" y="994"/>
                        </a:lnTo>
                        <a:lnTo>
                          <a:pt x="265" y="957"/>
                        </a:lnTo>
                        <a:lnTo>
                          <a:pt x="184" y="902"/>
                        </a:lnTo>
                        <a:lnTo>
                          <a:pt x="115" y="833"/>
                        </a:lnTo>
                        <a:lnTo>
                          <a:pt x="60" y="751"/>
                        </a:lnTo>
                        <a:lnTo>
                          <a:pt x="22" y="660"/>
                        </a:lnTo>
                        <a:lnTo>
                          <a:pt x="1" y="561"/>
                        </a:lnTo>
                        <a:lnTo>
                          <a:pt x="0" y="509"/>
                        </a:lnTo>
                        <a:lnTo>
                          <a:pt x="1" y="455"/>
                        </a:lnTo>
                        <a:lnTo>
                          <a:pt x="22" y="356"/>
                        </a:lnTo>
                        <a:lnTo>
                          <a:pt x="60" y="265"/>
                        </a:lnTo>
                        <a:lnTo>
                          <a:pt x="115" y="185"/>
                        </a:lnTo>
                        <a:lnTo>
                          <a:pt x="184" y="116"/>
                        </a:lnTo>
                        <a:lnTo>
                          <a:pt x="265" y="61"/>
                        </a:lnTo>
                        <a:lnTo>
                          <a:pt x="357" y="22"/>
                        </a:lnTo>
                        <a:lnTo>
                          <a:pt x="457" y="2"/>
                        </a:lnTo>
                        <a:lnTo>
                          <a:pt x="508" y="0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2" name="Freeform 11">
                    <a:extLst>
                      <a:ext uri="{FF2B5EF4-FFF2-40B4-BE49-F238E27FC236}">
                        <a16:creationId xmlns:a16="http://schemas.microsoft.com/office/drawing/2014/main" id="{B0EE99CD-9C10-E3D3-00C6-682FBC4E41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58" cy="257"/>
                  </a:xfrm>
                  <a:custGeom>
                    <a:avLst/>
                    <a:gdLst>
                      <a:gd name="T0" fmla="*/ 386 w 772"/>
                      <a:gd name="T1" fmla="*/ 0 h 772"/>
                      <a:gd name="T2" fmla="*/ 425 w 772"/>
                      <a:gd name="T3" fmla="*/ 1 h 772"/>
                      <a:gd name="T4" fmla="*/ 502 w 772"/>
                      <a:gd name="T5" fmla="*/ 16 h 772"/>
                      <a:gd name="T6" fmla="*/ 571 w 772"/>
                      <a:gd name="T7" fmla="*/ 46 h 772"/>
                      <a:gd name="T8" fmla="*/ 633 w 772"/>
                      <a:gd name="T9" fmla="*/ 88 h 772"/>
                      <a:gd name="T10" fmla="*/ 685 w 772"/>
                      <a:gd name="T11" fmla="*/ 139 h 772"/>
                      <a:gd name="T12" fmla="*/ 726 w 772"/>
                      <a:gd name="T13" fmla="*/ 201 h 772"/>
                      <a:gd name="T14" fmla="*/ 755 w 772"/>
                      <a:gd name="T15" fmla="*/ 270 h 772"/>
                      <a:gd name="T16" fmla="*/ 771 w 772"/>
                      <a:gd name="T17" fmla="*/ 345 h 772"/>
                      <a:gd name="T18" fmla="*/ 772 w 772"/>
                      <a:gd name="T19" fmla="*/ 386 h 772"/>
                      <a:gd name="T20" fmla="*/ 771 w 772"/>
                      <a:gd name="T21" fmla="*/ 425 h 772"/>
                      <a:gd name="T22" fmla="*/ 755 w 772"/>
                      <a:gd name="T23" fmla="*/ 501 h 772"/>
                      <a:gd name="T24" fmla="*/ 726 w 772"/>
                      <a:gd name="T25" fmla="*/ 570 h 772"/>
                      <a:gd name="T26" fmla="*/ 685 w 772"/>
                      <a:gd name="T27" fmla="*/ 631 h 772"/>
                      <a:gd name="T28" fmla="*/ 633 w 772"/>
                      <a:gd name="T29" fmla="*/ 684 h 772"/>
                      <a:gd name="T30" fmla="*/ 571 w 772"/>
                      <a:gd name="T31" fmla="*/ 726 h 772"/>
                      <a:gd name="T32" fmla="*/ 502 w 772"/>
                      <a:gd name="T33" fmla="*/ 754 h 772"/>
                      <a:gd name="T34" fmla="*/ 425 w 772"/>
                      <a:gd name="T35" fmla="*/ 770 h 772"/>
                      <a:gd name="T36" fmla="*/ 386 w 772"/>
                      <a:gd name="T37" fmla="*/ 772 h 772"/>
                      <a:gd name="T38" fmla="*/ 346 w 772"/>
                      <a:gd name="T39" fmla="*/ 770 h 772"/>
                      <a:gd name="T40" fmla="*/ 271 w 772"/>
                      <a:gd name="T41" fmla="*/ 754 h 772"/>
                      <a:gd name="T42" fmla="*/ 202 w 772"/>
                      <a:gd name="T43" fmla="*/ 726 h 772"/>
                      <a:gd name="T44" fmla="*/ 140 w 772"/>
                      <a:gd name="T45" fmla="*/ 684 h 772"/>
                      <a:gd name="T46" fmla="*/ 88 w 772"/>
                      <a:gd name="T47" fmla="*/ 631 h 772"/>
                      <a:gd name="T48" fmla="*/ 46 w 772"/>
                      <a:gd name="T49" fmla="*/ 570 h 772"/>
                      <a:gd name="T50" fmla="*/ 16 w 772"/>
                      <a:gd name="T51" fmla="*/ 501 h 772"/>
                      <a:gd name="T52" fmla="*/ 2 w 772"/>
                      <a:gd name="T53" fmla="*/ 425 h 772"/>
                      <a:gd name="T54" fmla="*/ 0 w 772"/>
                      <a:gd name="T55" fmla="*/ 386 h 772"/>
                      <a:gd name="T56" fmla="*/ 2 w 772"/>
                      <a:gd name="T57" fmla="*/ 345 h 772"/>
                      <a:gd name="T58" fmla="*/ 16 w 772"/>
                      <a:gd name="T59" fmla="*/ 270 h 772"/>
                      <a:gd name="T60" fmla="*/ 46 w 772"/>
                      <a:gd name="T61" fmla="*/ 201 h 772"/>
                      <a:gd name="T62" fmla="*/ 88 w 772"/>
                      <a:gd name="T63" fmla="*/ 139 h 772"/>
                      <a:gd name="T64" fmla="*/ 140 w 772"/>
                      <a:gd name="T65" fmla="*/ 88 h 772"/>
                      <a:gd name="T66" fmla="*/ 202 w 772"/>
                      <a:gd name="T67" fmla="*/ 46 h 772"/>
                      <a:gd name="T68" fmla="*/ 271 w 772"/>
                      <a:gd name="T69" fmla="*/ 16 h 772"/>
                      <a:gd name="T70" fmla="*/ 346 w 772"/>
                      <a:gd name="T71" fmla="*/ 1 h 772"/>
                      <a:gd name="T72" fmla="*/ 386 w 772"/>
                      <a:gd name="T73" fmla="*/ 0 h 7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72" h="772">
                        <a:moveTo>
                          <a:pt x="386" y="0"/>
                        </a:moveTo>
                        <a:lnTo>
                          <a:pt x="425" y="1"/>
                        </a:lnTo>
                        <a:lnTo>
                          <a:pt x="502" y="16"/>
                        </a:lnTo>
                        <a:lnTo>
                          <a:pt x="571" y="46"/>
                        </a:lnTo>
                        <a:lnTo>
                          <a:pt x="633" y="88"/>
                        </a:lnTo>
                        <a:lnTo>
                          <a:pt x="685" y="139"/>
                        </a:lnTo>
                        <a:lnTo>
                          <a:pt x="726" y="201"/>
                        </a:lnTo>
                        <a:lnTo>
                          <a:pt x="755" y="270"/>
                        </a:lnTo>
                        <a:lnTo>
                          <a:pt x="771" y="345"/>
                        </a:lnTo>
                        <a:lnTo>
                          <a:pt x="772" y="386"/>
                        </a:lnTo>
                        <a:lnTo>
                          <a:pt x="771" y="425"/>
                        </a:lnTo>
                        <a:lnTo>
                          <a:pt x="755" y="501"/>
                        </a:lnTo>
                        <a:lnTo>
                          <a:pt x="726" y="570"/>
                        </a:lnTo>
                        <a:lnTo>
                          <a:pt x="685" y="631"/>
                        </a:lnTo>
                        <a:lnTo>
                          <a:pt x="633" y="684"/>
                        </a:lnTo>
                        <a:lnTo>
                          <a:pt x="571" y="726"/>
                        </a:lnTo>
                        <a:lnTo>
                          <a:pt x="502" y="754"/>
                        </a:lnTo>
                        <a:lnTo>
                          <a:pt x="425" y="770"/>
                        </a:lnTo>
                        <a:lnTo>
                          <a:pt x="386" y="772"/>
                        </a:lnTo>
                        <a:lnTo>
                          <a:pt x="346" y="770"/>
                        </a:lnTo>
                        <a:lnTo>
                          <a:pt x="271" y="754"/>
                        </a:lnTo>
                        <a:lnTo>
                          <a:pt x="202" y="726"/>
                        </a:lnTo>
                        <a:lnTo>
                          <a:pt x="140" y="684"/>
                        </a:lnTo>
                        <a:lnTo>
                          <a:pt x="88" y="631"/>
                        </a:lnTo>
                        <a:lnTo>
                          <a:pt x="46" y="570"/>
                        </a:lnTo>
                        <a:lnTo>
                          <a:pt x="16" y="501"/>
                        </a:lnTo>
                        <a:lnTo>
                          <a:pt x="2" y="425"/>
                        </a:lnTo>
                        <a:lnTo>
                          <a:pt x="0" y="386"/>
                        </a:lnTo>
                        <a:lnTo>
                          <a:pt x="2" y="345"/>
                        </a:lnTo>
                        <a:lnTo>
                          <a:pt x="16" y="270"/>
                        </a:lnTo>
                        <a:lnTo>
                          <a:pt x="46" y="201"/>
                        </a:lnTo>
                        <a:lnTo>
                          <a:pt x="88" y="139"/>
                        </a:lnTo>
                        <a:lnTo>
                          <a:pt x="140" y="88"/>
                        </a:lnTo>
                        <a:lnTo>
                          <a:pt x="202" y="46"/>
                        </a:lnTo>
                        <a:lnTo>
                          <a:pt x="271" y="16"/>
                        </a:lnTo>
                        <a:lnTo>
                          <a:pt x="346" y="1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solidFill>
                    <a:srgbClr val="EEEF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3" name="Rectangle 12">
                    <a:extLst>
                      <a:ext uri="{FF2B5EF4-FFF2-40B4-BE49-F238E27FC236}">
                        <a16:creationId xmlns:a16="http://schemas.microsoft.com/office/drawing/2014/main" id="{D4290209-DD84-02F7-005D-508EBAE1C5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34" y="2735"/>
                    <a:ext cx="69" cy="21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4" name="Freeform 13">
                    <a:extLst>
                      <a:ext uri="{FF2B5EF4-FFF2-40B4-BE49-F238E27FC236}">
                        <a16:creationId xmlns:a16="http://schemas.microsoft.com/office/drawing/2014/main" id="{0D64DD3A-CDD3-8CE7-96AD-BF79EAFC0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9" y="2255"/>
                    <a:ext cx="1271" cy="153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5" name="Freeform 14">
                    <a:extLst>
                      <a:ext uri="{FF2B5EF4-FFF2-40B4-BE49-F238E27FC236}">
                        <a16:creationId xmlns:a16="http://schemas.microsoft.com/office/drawing/2014/main" id="{B08AAE3A-E5BD-BE2E-E78A-CB36C5647A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9" y="536"/>
                    <a:ext cx="208" cy="150"/>
                  </a:xfrm>
                  <a:custGeom>
                    <a:avLst/>
                    <a:gdLst>
                      <a:gd name="T0" fmla="*/ 0 w 626"/>
                      <a:gd name="T1" fmla="*/ 111 h 449"/>
                      <a:gd name="T2" fmla="*/ 208 w 626"/>
                      <a:gd name="T3" fmla="*/ 111 h 449"/>
                      <a:gd name="T4" fmla="*/ 224 w 626"/>
                      <a:gd name="T5" fmla="*/ 86 h 449"/>
                      <a:gd name="T6" fmla="*/ 265 w 626"/>
                      <a:gd name="T7" fmla="*/ 46 h 449"/>
                      <a:gd name="T8" fmla="*/ 315 w 626"/>
                      <a:gd name="T9" fmla="*/ 17 h 449"/>
                      <a:gd name="T10" fmla="*/ 371 w 626"/>
                      <a:gd name="T11" fmla="*/ 1 h 449"/>
                      <a:gd name="T12" fmla="*/ 403 w 626"/>
                      <a:gd name="T13" fmla="*/ 0 h 449"/>
                      <a:gd name="T14" fmla="*/ 426 w 626"/>
                      <a:gd name="T15" fmla="*/ 1 h 449"/>
                      <a:gd name="T16" fmla="*/ 469 w 626"/>
                      <a:gd name="T17" fmla="*/ 10 h 449"/>
                      <a:gd name="T18" fmla="*/ 509 w 626"/>
                      <a:gd name="T19" fmla="*/ 27 h 449"/>
                      <a:gd name="T20" fmla="*/ 545 w 626"/>
                      <a:gd name="T21" fmla="*/ 50 h 449"/>
                      <a:gd name="T22" fmla="*/ 576 w 626"/>
                      <a:gd name="T23" fmla="*/ 82 h 449"/>
                      <a:gd name="T24" fmla="*/ 600 w 626"/>
                      <a:gd name="T25" fmla="*/ 116 h 449"/>
                      <a:gd name="T26" fmla="*/ 617 w 626"/>
                      <a:gd name="T27" fmla="*/ 157 h 449"/>
                      <a:gd name="T28" fmla="*/ 626 w 626"/>
                      <a:gd name="T29" fmla="*/ 201 h 449"/>
                      <a:gd name="T30" fmla="*/ 626 w 626"/>
                      <a:gd name="T31" fmla="*/ 224 h 449"/>
                      <a:gd name="T32" fmla="*/ 626 w 626"/>
                      <a:gd name="T33" fmla="*/ 247 h 449"/>
                      <a:gd name="T34" fmla="*/ 617 w 626"/>
                      <a:gd name="T35" fmla="*/ 291 h 449"/>
                      <a:gd name="T36" fmla="*/ 600 w 626"/>
                      <a:gd name="T37" fmla="*/ 331 h 449"/>
                      <a:gd name="T38" fmla="*/ 576 w 626"/>
                      <a:gd name="T39" fmla="*/ 367 h 449"/>
                      <a:gd name="T40" fmla="*/ 545 w 626"/>
                      <a:gd name="T41" fmla="*/ 397 h 449"/>
                      <a:gd name="T42" fmla="*/ 509 w 626"/>
                      <a:gd name="T43" fmla="*/ 422 h 449"/>
                      <a:gd name="T44" fmla="*/ 469 w 626"/>
                      <a:gd name="T45" fmla="*/ 439 h 449"/>
                      <a:gd name="T46" fmla="*/ 426 w 626"/>
                      <a:gd name="T47" fmla="*/ 448 h 449"/>
                      <a:gd name="T48" fmla="*/ 403 w 626"/>
                      <a:gd name="T49" fmla="*/ 449 h 449"/>
                      <a:gd name="T50" fmla="*/ 371 w 626"/>
                      <a:gd name="T51" fmla="*/ 448 h 449"/>
                      <a:gd name="T52" fmla="*/ 315 w 626"/>
                      <a:gd name="T53" fmla="*/ 432 h 449"/>
                      <a:gd name="T54" fmla="*/ 265 w 626"/>
                      <a:gd name="T55" fmla="*/ 403 h 449"/>
                      <a:gd name="T56" fmla="*/ 224 w 626"/>
                      <a:gd name="T57" fmla="*/ 361 h 449"/>
                      <a:gd name="T58" fmla="*/ 208 w 626"/>
                      <a:gd name="T59" fmla="*/ 338 h 449"/>
                      <a:gd name="T60" fmla="*/ 0 w 626"/>
                      <a:gd name="T61" fmla="*/ 338 h 449"/>
                      <a:gd name="T62" fmla="*/ 0 w 626"/>
                      <a:gd name="T63" fmla="*/ 111 h 449"/>
                      <a:gd name="T64" fmla="*/ 0 w 626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6" h="449">
                        <a:moveTo>
                          <a:pt x="0" y="111"/>
                        </a:moveTo>
                        <a:lnTo>
                          <a:pt x="208" y="111"/>
                        </a:lnTo>
                        <a:lnTo>
                          <a:pt x="224" y="86"/>
                        </a:lnTo>
                        <a:lnTo>
                          <a:pt x="265" y="46"/>
                        </a:lnTo>
                        <a:lnTo>
                          <a:pt x="315" y="17"/>
                        </a:lnTo>
                        <a:lnTo>
                          <a:pt x="371" y="1"/>
                        </a:lnTo>
                        <a:lnTo>
                          <a:pt x="403" y="0"/>
                        </a:lnTo>
                        <a:lnTo>
                          <a:pt x="426" y="1"/>
                        </a:lnTo>
                        <a:lnTo>
                          <a:pt x="469" y="10"/>
                        </a:lnTo>
                        <a:lnTo>
                          <a:pt x="509" y="27"/>
                        </a:lnTo>
                        <a:lnTo>
                          <a:pt x="545" y="50"/>
                        </a:lnTo>
                        <a:lnTo>
                          <a:pt x="576" y="82"/>
                        </a:lnTo>
                        <a:lnTo>
                          <a:pt x="600" y="116"/>
                        </a:lnTo>
                        <a:lnTo>
                          <a:pt x="617" y="157"/>
                        </a:lnTo>
                        <a:lnTo>
                          <a:pt x="626" y="201"/>
                        </a:lnTo>
                        <a:lnTo>
                          <a:pt x="626" y="224"/>
                        </a:lnTo>
                        <a:lnTo>
                          <a:pt x="626" y="247"/>
                        </a:lnTo>
                        <a:lnTo>
                          <a:pt x="617" y="291"/>
                        </a:lnTo>
                        <a:lnTo>
                          <a:pt x="600" y="331"/>
                        </a:lnTo>
                        <a:lnTo>
                          <a:pt x="576" y="367"/>
                        </a:lnTo>
                        <a:lnTo>
                          <a:pt x="545" y="397"/>
                        </a:lnTo>
                        <a:lnTo>
                          <a:pt x="509" y="422"/>
                        </a:lnTo>
                        <a:lnTo>
                          <a:pt x="469" y="439"/>
                        </a:lnTo>
                        <a:lnTo>
                          <a:pt x="426" y="448"/>
                        </a:lnTo>
                        <a:lnTo>
                          <a:pt x="403" y="449"/>
                        </a:lnTo>
                        <a:lnTo>
                          <a:pt x="371" y="448"/>
                        </a:lnTo>
                        <a:lnTo>
                          <a:pt x="315" y="432"/>
                        </a:lnTo>
                        <a:lnTo>
                          <a:pt x="265" y="403"/>
                        </a:lnTo>
                        <a:lnTo>
                          <a:pt x="224" y="361"/>
                        </a:lnTo>
                        <a:lnTo>
                          <a:pt x="208" y="338"/>
                        </a:lnTo>
                        <a:lnTo>
                          <a:pt x="0" y="338"/>
                        </a:lnTo>
                        <a:lnTo>
                          <a:pt x="0" y="111"/>
                        </a:lnTo>
                        <a:lnTo>
                          <a:pt x="0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6" name="Freeform 15">
                    <a:extLst>
                      <a:ext uri="{FF2B5EF4-FFF2-40B4-BE49-F238E27FC236}">
                        <a16:creationId xmlns:a16="http://schemas.microsoft.com/office/drawing/2014/main" id="{8FF3159A-6150-B1A0-8BB6-DF544E82B6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4" y="536"/>
                    <a:ext cx="209" cy="150"/>
                  </a:xfrm>
                  <a:custGeom>
                    <a:avLst/>
                    <a:gdLst>
                      <a:gd name="T0" fmla="*/ 627 w 627"/>
                      <a:gd name="T1" fmla="*/ 111 h 449"/>
                      <a:gd name="T2" fmla="*/ 418 w 627"/>
                      <a:gd name="T3" fmla="*/ 111 h 449"/>
                      <a:gd name="T4" fmla="*/ 402 w 627"/>
                      <a:gd name="T5" fmla="*/ 86 h 449"/>
                      <a:gd name="T6" fmla="*/ 362 w 627"/>
                      <a:gd name="T7" fmla="*/ 46 h 449"/>
                      <a:gd name="T8" fmla="*/ 313 w 627"/>
                      <a:gd name="T9" fmla="*/ 17 h 449"/>
                      <a:gd name="T10" fmla="*/ 255 w 627"/>
                      <a:gd name="T11" fmla="*/ 1 h 449"/>
                      <a:gd name="T12" fmla="*/ 225 w 627"/>
                      <a:gd name="T13" fmla="*/ 0 h 449"/>
                      <a:gd name="T14" fmla="*/ 202 w 627"/>
                      <a:gd name="T15" fmla="*/ 1 h 449"/>
                      <a:gd name="T16" fmla="*/ 157 w 627"/>
                      <a:gd name="T17" fmla="*/ 10 h 449"/>
                      <a:gd name="T18" fmla="*/ 117 w 627"/>
                      <a:gd name="T19" fmla="*/ 27 h 449"/>
                      <a:gd name="T20" fmla="*/ 82 w 627"/>
                      <a:gd name="T21" fmla="*/ 50 h 449"/>
                      <a:gd name="T22" fmla="*/ 51 w 627"/>
                      <a:gd name="T23" fmla="*/ 82 h 449"/>
                      <a:gd name="T24" fmla="*/ 28 w 627"/>
                      <a:gd name="T25" fmla="*/ 116 h 449"/>
                      <a:gd name="T26" fmla="*/ 10 w 627"/>
                      <a:gd name="T27" fmla="*/ 157 h 449"/>
                      <a:gd name="T28" fmla="*/ 2 w 627"/>
                      <a:gd name="T29" fmla="*/ 201 h 449"/>
                      <a:gd name="T30" fmla="*/ 0 w 627"/>
                      <a:gd name="T31" fmla="*/ 224 h 449"/>
                      <a:gd name="T32" fmla="*/ 2 w 627"/>
                      <a:gd name="T33" fmla="*/ 247 h 449"/>
                      <a:gd name="T34" fmla="*/ 10 w 627"/>
                      <a:gd name="T35" fmla="*/ 291 h 449"/>
                      <a:gd name="T36" fmla="*/ 28 w 627"/>
                      <a:gd name="T37" fmla="*/ 331 h 449"/>
                      <a:gd name="T38" fmla="*/ 51 w 627"/>
                      <a:gd name="T39" fmla="*/ 367 h 449"/>
                      <a:gd name="T40" fmla="*/ 82 w 627"/>
                      <a:gd name="T41" fmla="*/ 397 h 449"/>
                      <a:gd name="T42" fmla="*/ 117 w 627"/>
                      <a:gd name="T43" fmla="*/ 422 h 449"/>
                      <a:gd name="T44" fmla="*/ 157 w 627"/>
                      <a:gd name="T45" fmla="*/ 439 h 449"/>
                      <a:gd name="T46" fmla="*/ 202 w 627"/>
                      <a:gd name="T47" fmla="*/ 448 h 449"/>
                      <a:gd name="T48" fmla="*/ 225 w 627"/>
                      <a:gd name="T49" fmla="*/ 449 h 449"/>
                      <a:gd name="T50" fmla="*/ 255 w 627"/>
                      <a:gd name="T51" fmla="*/ 448 h 449"/>
                      <a:gd name="T52" fmla="*/ 313 w 627"/>
                      <a:gd name="T53" fmla="*/ 432 h 449"/>
                      <a:gd name="T54" fmla="*/ 362 w 627"/>
                      <a:gd name="T55" fmla="*/ 403 h 449"/>
                      <a:gd name="T56" fmla="*/ 402 w 627"/>
                      <a:gd name="T57" fmla="*/ 361 h 449"/>
                      <a:gd name="T58" fmla="*/ 418 w 627"/>
                      <a:gd name="T59" fmla="*/ 338 h 449"/>
                      <a:gd name="T60" fmla="*/ 627 w 627"/>
                      <a:gd name="T61" fmla="*/ 338 h 449"/>
                      <a:gd name="T62" fmla="*/ 627 w 627"/>
                      <a:gd name="T63" fmla="*/ 111 h 449"/>
                      <a:gd name="T64" fmla="*/ 627 w 627"/>
                      <a:gd name="T65" fmla="*/ 111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7" h="449">
                        <a:moveTo>
                          <a:pt x="627" y="111"/>
                        </a:moveTo>
                        <a:lnTo>
                          <a:pt x="418" y="111"/>
                        </a:lnTo>
                        <a:lnTo>
                          <a:pt x="402" y="86"/>
                        </a:lnTo>
                        <a:lnTo>
                          <a:pt x="362" y="46"/>
                        </a:lnTo>
                        <a:lnTo>
                          <a:pt x="313" y="17"/>
                        </a:lnTo>
                        <a:lnTo>
                          <a:pt x="255" y="1"/>
                        </a:lnTo>
                        <a:lnTo>
                          <a:pt x="225" y="0"/>
                        </a:lnTo>
                        <a:lnTo>
                          <a:pt x="202" y="1"/>
                        </a:lnTo>
                        <a:lnTo>
                          <a:pt x="157" y="10"/>
                        </a:lnTo>
                        <a:lnTo>
                          <a:pt x="117" y="27"/>
                        </a:lnTo>
                        <a:lnTo>
                          <a:pt x="82" y="50"/>
                        </a:lnTo>
                        <a:lnTo>
                          <a:pt x="51" y="82"/>
                        </a:lnTo>
                        <a:lnTo>
                          <a:pt x="28" y="116"/>
                        </a:lnTo>
                        <a:lnTo>
                          <a:pt x="10" y="157"/>
                        </a:lnTo>
                        <a:lnTo>
                          <a:pt x="2" y="201"/>
                        </a:lnTo>
                        <a:lnTo>
                          <a:pt x="0" y="224"/>
                        </a:lnTo>
                        <a:lnTo>
                          <a:pt x="2" y="247"/>
                        </a:lnTo>
                        <a:lnTo>
                          <a:pt x="10" y="291"/>
                        </a:lnTo>
                        <a:lnTo>
                          <a:pt x="28" y="331"/>
                        </a:lnTo>
                        <a:lnTo>
                          <a:pt x="51" y="367"/>
                        </a:lnTo>
                        <a:lnTo>
                          <a:pt x="82" y="397"/>
                        </a:lnTo>
                        <a:lnTo>
                          <a:pt x="117" y="422"/>
                        </a:lnTo>
                        <a:lnTo>
                          <a:pt x="157" y="439"/>
                        </a:lnTo>
                        <a:lnTo>
                          <a:pt x="202" y="448"/>
                        </a:lnTo>
                        <a:lnTo>
                          <a:pt x="225" y="449"/>
                        </a:lnTo>
                        <a:lnTo>
                          <a:pt x="255" y="448"/>
                        </a:lnTo>
                        <a:lnTo>
                          <a:pt x="313" y="432"/>
                        </a:lnTo>
                        <a:lnTo>
                          <a:pt x="362" y="403"/>
                        </a:lnTo>
                        <a:lnTo>
                          <a:pt x="402" y="361"/>
                        </a:lnTo>
                        <a:lnTo>
                          <a:pt x="418" y="338"/>
                        </a:lnTo>
                        <a:lnTo>
                          <a:pt x="627" y="338"/>
                        </a:lnTo>
                        <a:lnTo>
                          <a:pt x="627" y="111"/>
                        </a:lnTo>
                        <a:lnTo>
                          <a:pt x="627" y="111"/>
                        </a:lnTo>
                        <a:close/>
                      </a:path>
                    </a:pathLst>
                  </a:custGeom>
                  <a:solidFill>
                    <a:srgbClr val="266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7" name="Freeform 16">
                    <a:extLst>
                      <a:ext uri="{FF2B5EF4-FFF2-40B4-BE49-F238E27FC236}">
                        <a16:creationId xmlns:a16="http://schemas.microsoft.com/office/drawing/2014/main" id="{FA757B44-479C-A122-5752-8C34539E6D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8" y="2173"/>
                    <a:ext cx="105" cy="135"/>
                  </a:xfrm>
                  <a:custGeom>
                    <a:avLst/>
                    <a:gdLst>
                      <a:gd name="T0" fmla="*/ 315 w 315"/>
                      <a:gd name="T1" fmla="*/ 4 h 405"/>
                      <a:gd name="T2" fmla="*/ 315 w 315"/>
                      <a:gd name="T3" fmla="*/ 405 h 405"/>
                      <a:gd name="T4" fmla="*/ 0 w 315"/>
                      <a:gd name="T5" fmla="*/ 405 h 405"/>
                      <a:gd name="T6" fmla="*/ 0 w 315"/>
                      <a:gd name="T7" fmla="*/ 0 h 405"/>
                      <a:gd name="T8" fmla="*/ 91 w 315"/>
                      <a:gd name="T9" fmla="*/ 6 h 405"/>
                      <a:gd name="T10" fmla="*/ 184 w 315"/>
                      <a:gd name="T11" fmla="*/ 7 h 405"/>
                      <a:gd name="T12" fmla="*/ 249 w 315"/>
                      <a:gd name="T13" fmla="*/ 7 h 405"/>
                      <a:gd name="T14" fmla="*/ 315 w 315"/>
                      <a:gd name="T15" fmla="*/ 4 h 405"/>
                      <a:gd name="T16" fmla="*/ 315 w 315"/>
                      <a:gd name="T17" fmla="*/ 4 h 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15" h="405">
                        <a:moveTo>
                          <a:pt x="315" y="4"/>
                        </a:moveTo>
                        <a:lnTo>
                          <a:pt x="315" y="405"/>
                        </a:lnTo>
                        <a:lnTo>
                          <a:pt x="0" y="405"/>
                        </a:lnTo>
                        <a:lnTo>
                          <a:pt x="0" y="0"/>
                        </a:lnTo>
                        <a:lnTo>
                          <a:pt x="91" y="6"/>
                        </a:lnTo>
                        <a:lnTo>
                          <a:pt x="184" y="7"/>
                        </a:lnTo>
                        <a:lnTo>
                          <a:pt x="249" y="7"/>
                        </a:lnTo>
                        <a:lnTo>
                          <a:pt x="315" y="4"/>
                        </a:lnTo>
                        <a:lnTo>
                          <a:pt x="315" y="4"/>
                        </a:lnTo>
                        <a:close/>
                      </a:path>
                    </a:pathLst>
                  </a:custGeom>
                  <a:solidFill>
                    <a:srgbClr val="5E606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8" name="Freeform 17">
                    <a:extLst>
                      <a:ext uri="{FF2B5EF4-FFF2-40B4-BE49-F238E27FC236}">
                        <a16:creationId xmlns:a16="http://schemas.microsoft.com/office/drawing/2014/main" id="{4803FC5B-A424-ED37-0C81-49A53C86E8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0" y="559"/>
                    <a:ext cx="45" cy="45"/>
                  </a:xfrm>
                  <a:custGeom>
                    <a:avLst/>
                    <a:gdLst>
                      <a:gd name="T0" fmla="*/ 68 w 136"/>
                      <a:gd name="T1" fmla="*/ 0 h 135"/>
                      <a:gd name="T2" fmla="*/ 81 w 136"/>
                      <a:gd name="T3" fmla="*/ 0 h 135"/>
                      <a:gd name="T4" fmla="*/ 106 w 136"/>
                      <a:gd name="T5" fmla="*/ 11 h 135"/>
                      <a:gd name="T6" fmla="*/ 124 w 136"/>
                      <a:gd name="T7" fmla="*/ 29 h 135"/>
                      <a:gd name="T8" fmla="*/ 134 w 136"/>
                      <a:gd name="T9" fmla="*/ 53 h 135"/>
                      <a:gd name="T10" fmla="*/ 136 w 136"/>
                      <a:gd name="T11" fmla="*/ 68 h 135"/>
                      <a:gd name="T12" fmla="*/ 134 w 136"/>
                      <a:gd name="T13" fmla="*/ 82 h 135"/>
                      <a:gd name="T14" fmla="*/ 124 w 136"/>
                      <a:gd name="T15" fmla="*/ 105 h 135"/>
                      <a:gd name="T16" fmla="*/ 106 w 136"/>
                      <a:gd name="T17" fmla="*/ 124 h 135"/>
                      <a:gd name="T18" fmla="*/ 81 w 136"/>
                      <a:gd name="T19" fmla="*/ 134 h 135"/>
                      <a:gd name="T20" fmla="*/ 68 w 136"/>
                      <a:gd name="T21" fmla="*/ 135 h 135"/>
                      <a:gd name="T22" fmla="*/ 54 w 136"/>
                      <a:gd name="T23" fmla="*/ 134 h 135"/>
                      <a:gd name="T24" fmla="*/ 29 w 136"/>
                      <a:gd name="T25" fmla="*/ 124 h 135"/>
                      <a:gd name="T26" fmla="*/ 10 w 136"/>
                      <a:gd name="T27" fmla="*/ 105 h 135"/>
                      <a:gd name="T28" fmla="*/ 0 w 136"/>
                      <a:gd name="T29" fmla="*/ 82 h 135"/>
                      <a:gd name="T30" fmla="*/ 0 w 136"/>
                      <a:gd name="T31" fmla="*/ 68 h 135"/>
                      <a:gd name="T32" fmla="*/ 0 w 136"/>
                      <a:gd name="T33" fmla="*/ 53 h 135"/>
                      <a:gd name="T34" fmla="*/ 10 w 136"/>
                      <a:gd name="T35" fmla="*/ 29 h 135"/>
                      <a:gd name="T36" fmla="*/ 29 w 136"/>
                      <a:gd name="T37" fmla="*/ 11 h 135"/>
                      <a:gd name="T38" fmla="*/ 54 w 136"/>
                      <a:gd name="T39" fmla="*/ 0 h 135"/>
                      <a:gd name="T40" fmla="*/ 68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8" y="0"/>
                        </a:moveTo>
                        <a:lnTo>
                          <a:pt x="81" y="0"/>
                        </a:lnTo>
                        <a:lnTo>
                          <a:pt x="106" y="11"/>
                        </a:lnTo>
                        <a:lnTo>
                          <a:pt x="124" y="29"/>
                        </a:lnTo>
                        <a:lnTo>
                          <a:pt x="134" y="53"/>
                        </a:lnTo>
                        <a:lnTo>
                          <a:pt x="136" y="68"/>
                        </a:lnTo>
                        <a:lnTo>
                          <a:pt x="134" y="82"/>
                        </a:lnTo>
                        <a:lnTo>
                          <a:pt x="124" y="105"/>
                        </a:lnTo>
                        <a:lnTo>
                          <a:pt x="106" y="124"/>
                        </a:lnTo>
                        <a:lnTo>
                          <a:pt x="81" y="134"/>
                        </a:lnTo>
                        <a:lnTo>
                          <a:pt x="68" y="135"/>
                        </a:lnTo>
                        <a:lnTo>
                          <a:pt x="54" y="134"/>
                        </a:lnTo>
                        <a:lnTo>
                          <a:pt x="29" y="124"/>
                        </a:lnTo>
                        <a:lnTo>
                          <a:pt x="10" y="105"/>
                        </a:lnTo>
                        <a:lnTo>
                          <a:pt x="0" y="82"/>
                        </a:lnTo>
                        <a:lnTo>
                          <a:pt x="0" y="68"/>
                        </a:lnTo>
                        <a:lnTo>
                          <a:pt x="0" y="53"/>
                        </a:lnTo>
                        <a:lnTo>
                          <a:pt x="10" y="29"/>
                        </a:lnTo>
                        <a:lnTo>
                          <a:pt x="29" y="11"/>
                        </a:lnTo>
                        <a:lnTo>
                          <a:pt x="54" y="0"/>
                        </a:lnTo>
                        <a:lnTo>
                          <a:pt x="68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29" name="Freeform 18">
                    <a:extLst>
                      <a:ext uri="{FF2B5EF4-FFF2-40B4-BE49-F238E27FC236}">
                        <a16:creationId xmlns:a16="http://schemas.microsoft.com/office/drawing/2014/main" id="{514810FE-0DA5-0EC0-99D3-6F33797ED3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559"/>
                    <a:ext cx="45" cy="45"/>
                  </a:xfrm>
                  <a:custGeom>
                    <a:avLst/>
                    <a:gdLst>
                      <a:gd name="T0" fmla="*/ 67 w 136"/>
                      <a:gd name="T1" fmla="*/ 0 h 135"/>
                      <a:gd name="T2" fmla="*/ 82 w 136"/>
                      <a:gd name="T3" fmla="*/ 0 h 135"/>
                      <a:gd name="T4" fmla="*/ 106 w 136"/>
                      <a:gd name="T5" fmla="*/ 11 h 135"/>
                      <a:gd name="T6" fmla="*/ 125 w 136"/>
                      <a:gd name="T7" fmla="*/ 29 h 135"/>
                      <a:gd name="T8" fmla="*/ 135 w 136"/>
                      <a:gd name="T9" fmla="*/ 53 h 135"/>
                      <a:gd name="T10" fmla="*/ 136 w 136"/>
                      <a:gd name="T11" fmla="*/ 68 h 135"/>
                      <a:gd name="T12" fmla="*/ 135 w 136"/>
                      <a:gd name="T13" fmla="*/ 82 h 135"/>
                      <a:gd name="T14" fmla="*/ 125 w 136"/>
                      <a:gd name="T15" fmla="*/ 105 h 135"/>
                      <a:gd name="T16" fmla="*/ 106 w 136"/>
                      <a:gd name="T17" fmla="*/ 124 h 135"/>
                      <a:gd name="T18" fmla="*/ 82 w 136"/>
                      <a:gd name="T19" fmla="*/ 134 h 135"/>
                      <a:gd name="T20" fmla="*/ 67 w 136"/>
                      <a:gd name="T21" fmla="*/ 135 h 135"/>
                      <a:gd name="T22" fmla="*/ 54 w 136"/>
                      <a:gd name="T23" fmla="*/ 134 h 135"/>
                      <a:gd name="T24" fmla="*/ 30 w 136"/>
                      <a:gd name="T25" fmla="*/ 124 h 135"/>
                      <a:gd name="T26" fmla="*/ 11 w 136"/>
                      <a:gd name="T27" fmla="*/ 105 h 135"/>
                      <a:gd name="T28" fmla="*/ 1 w 136"/>
                      <a:gd name="T29" fmla="*/ 82 h 135"/>
                      <a:gd name="T30" fmla="*/ 0 w 136"/>
                      <a:gd name="T31" fmla="*/ 68 h 135"/>
                      <a:gd name="T32" fmla="*/ 1 w 136"/>
                      <a:gd name="T33" fmla="*/ 53 h 135"/>
                      <a:gd name="T34" fmla="*/ 11 w 136"/>
                      <a:gd name="T35" fmla="*/ 29 h 135"/>
                      <a:gd name="T36" fmla="*/ 30 w 136"/>
                      <a:gd name="T37" fmla="*/ 11 h 135"/>
                      <a:gd name="T38" fmla="*/ 54 w 136"/>
                      <a:gd name="T39" fmla="*/ 0 h 135"/>
                      <a:gd name="T40" fmla="*/ 67 w 136"/>
                      <a:gd name="T41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6" h="135">
                        <a:moveTo>
                          <a:pt x="67" y="0"/>
                        </a:moveTo>
                        <a:lnTo>
                          <a:pt x="82" y="0"/>
                        </a:lnTo>
                        <a:lnTo>
                          <a:pt x="106" y="11"/>
                        </a:lnTo>
                        <a:lnTo>
                          <a:pt x="125" y="29"/>
                        </a:lnTo>
                        <a:lnTo>
                          <a:pt x="135" y="53"/>
                        </a:lnTo>
                        <a:lnTo>
                          <a:pt x="136" y="68"/>
                        </a:lnTo>
                        <a:lnTo>
                          <a:pt x="135" y="82"/>
                        </a:lnTo>
                        <a:lnTo>
                          <a:pt x="125" y="105"/>
                        </a:lnTo>
                        <a:lnTo>
                          <a:pt x="106" y="124"/>
                        </a:lnTo>
                        <a:lnTo>
                          <a:pt x="82" y="134"/>
                        </a:lnTo>
                        <a:lnTo>
                          <a:pt x="67" y="135"/>
                        </a:lnTo>
                        <a:lnTo>
                          <a:pt x="54" y="134"/>
                        </a:lnTo>
                        <a:lnTo>
                          <a:pt x="30" y="124"/>
                        </a:lnTo>
                        <a:lnTo>
                          <a:pt x="11" y="105"/>
                        </a:lnTo>
                        <a:lnTo>
                          <a:pt x="1" y="82"/>
                        </a:lnTo>
                        <a:lnTo>
                          <a:pt x="0" y="68"/>
                        </a:lnTo>
                        <a:lnTo>
                          <a:pt x="1" y="53"/>
                        </a:lnTo>
                        <a:lnTo>
                          <a:pt x="11" y="29"/>
                        </a:lnTo>
                        <a:lnTo>
                          <a:pt x="30" y="11"/>
                        </a:lnTo>
                        <a:lnTo>
                          <a:pt x="54" y="0"/>
                        </a:lnTo>
                        <a:lnTo>
                          <a:pt x="67" y="0"/>
                        </a:lnTo>
                        <a:close/>
                      </a:path>
                    </a:pathLst>
                  </a:custGeom>
                  <a:solidFill>
                    <a:srgbClr val="2E788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30" name="Freeform 19">
                    <a:extLst>
                      <a:ext uri="{FF2B5EF4-FFF2-40B4-BE49-F238E27FC236}">
                        <a16:creationId xmlns:a16="http://schemas.microsoft.com/office/drawing/2014/main" id="{BEF2D78D-0A74-E732-37FE-28BD3511C4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9" y="2520"/>
                    <a:ext cx="244" cy="242"/>
                  </a:xfrm>
                  <a:custGeom>
                    <a:avLst/>
                    <a:gdLst>
                      <a:gd name="T0" fmla="*/ 365 w 731"/>
                      <a:gd name="T1" fmla="*/ 0 h 728"/>
                      <a:gd name="T2" fmla="*/ 402 w 731"/>
                      <a:gd name="T3" fmla="*/ 1 h 728"/>
                      <a:gd name="T4" fmla="*/ 474 w 731"/>
                      <a:gd name="T5" fmla="*/ 16 h 728"/>
                      <a:gd name="T6" fmla="*/ 539 w 731"/>
                      <a:gd name="T7" fmla="*/ 43 h 728"/>
                      <a:gd name="T8" fmla="*/ 598 w 731"/>
                      <a:gd name="T9" fmla="*/ 82 h 728"/>
                      <a:gd name="T10" fmla="*/ 647 w 731"/>
                      <a:gd name="T11" fmla="*/ 132 h 728"/>
                      <a:gd name="T12" fmla="*/ 686 w 731"/>
                      <a:gd name="T13" fmla="*/ 190 h 728"/>
                      <a:gd name="T14" fmla="*/ 715 w 731"/>
                      <a:gd name="T15" fmla="*/ 256 h 728"/>
                      <a:gd name="T16" fmla="*/ 729 w 731"/>
                      <a:gd name="T17" fmla="*/ 327 h 728"/>
                      <a:gd name="T18" fmla="*/ 731 w 731"/>
                      <a:gd name="T19" fmla="*/ 364 h 728"/>
                      <a:gd name="T20" fmla="*/ 729 w 731"/>
                      <a:gd name="T21" fmla="*/ 402 h 728"/>
                      <a:gd name="T22" fmla="*/ 715 w 731"/>
                      <a:gd name="T23" fmla="*/ 474 h 728"/>
                      <a:gd name="T24" fmla="*/ 686 w 731"/>
                      <a:gd name="T25" fmla="*/ 538 h 728"/>
                      <a:gd name="T26" fmla="*/ 647 w 731"/>
                      <a:gd name="T27" fmla="*/ 596 h 728"/>
                      <a:gd name="T28" fmla="*/ 598 w 731"/>
                      <a:gd name="T29" fmla="*/ 646 h 728"/>
                      <a:gd name="T30" fmla="*/ 539 w 731"/>
                      <a:gd name="T31" fmla="*/ 685 h 728"/>
                      <a:gd name="T32" fmla="*/ 474 w 731"/>
                      <a:gd name="T33" fmla="*/ 713 h 728"/>
                      <a:gd name="T34" fmla="*/ 402 w 731"/>
                      <a:gd name="T35" fmla="*/ 727 h 728"/>
                      <a:gd name="T36" fmla="*/ 365 w 731"/>
                      <a:gd name="T37" fmla="*/ 728 h 728"/>
                      <a:gd name="T38" fmla="*/ 327 w 731"/>
                      <a:gd name="T39" fmla="*/ 727 h 728"/>
                      <a:gd name="T40" fmla="*/ 257 w 731"/>
                      <a:gd name="T41" fmla="*/ 713 h 728"/>
                      <a:gd name="T42" fmla="*/ 191 w 731"/>
                      <a:gd name="T43" fmla="*/ 685 h 728"/>
                      <a:gd name="T44" fmla="*/ 133 w 731"/>
                      <a:gd name="T45" fmla="*/ 646 h 728"/>
                      <a:gd name="T46" fmla="*/ 84 w 731"/>
                      <a:gd name="T47" fmla="*/ 596 h 728"/>
                      <a:gd name="T48" fmla="*/ 44 w 731"/>
                      <a:gd name="T49" fmla="*/ 538 h 728"/>
                      <a:gd name="T50" fmla="*/ 16 w 731"/>
                      <a:gd name="T51" fmla="*/ 474 h 728"/>
                      <a:gd name="T52" fmla="*/ 2 w 731"/>
                      <a:gd name="T53" fmla="*/ 402 h 728"/>
                      <a:gd name="T54" fmla="*/ 0 w 731"/>
                      <a:gd name="T55" fmla="*/ 364 h 728"/>
                      <a:gd name="T56" fmla="*/ 2 w 731"/>
                      <a:gd name="T57" fmla="*/ 327 h 728"/>
                      <a:gd name="T58" fmla="*/ 16 w 731"/>
                      <a:gd name="T59" fmla="*/ 256 h 728"/>
                      <a:gd name="T60" fmla="*/ 44 w 731"/>
                      <a:gd name="T61" fmla="*/ 190 h 728"/>
                      <a:gd name="T62" fmla="*/ 84 w 731"/>
                      <a:gd name="T63" fmla="*/ 132 h 728"/>
                      <a:gd name="T64" fmla="*/ 133 w 731"/>
                      <a:gd name="T65" fmla="*/ 82 h 728"/>
                      <a:gd name="T66" fmla="*/ 191 w 731"/>
                      <a:gd name="T67" fmla="*/ 43 h 728"/>
                      <a:gd name="T68" fmla="*/ 257 w 731"/>
                      <a:gd name="T69" fmla="*/ 16 h 728"/>
                      <a:gd name="T70" fmla="*/ 327 w 731"/>
                      <a:gd name="T71" fmla="*/ 1 h 728"/>
                      <a:gd name="T72" fmla="*/ 365 w 731"/>
                      <a:gd name="T73" fmla="*/ 0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31" h="728">
                        <a:moveTo>
                          <a:pt x="365" y="0"/>
                        </a:moveTo>
                        <a:lnTo>
                          <a:pt x="402" y="1"/>
                        </a:lnTo>
                        <a:lnTo>
                          <a:pt x="474" y="16"/>
                        </a:lnTo>
                        <a:lnTo>
                          <a:pt x="539" y="43"/>
                        </a:lnTo>
                        <a:lnTo>
                          <a:pt x="598" y="82"/>
                        </a:lnTo>
                        <a:lnTo>
                          <a:pt x="647" y="132"/>
                        </a:lnTo>
                        <a:lnTo>
                          <a:pt x="686" y="190"/>
                        </a:lnTo>
                        <a:lnTo>
                          <a:pt x="715" y="256"/>
                        </a:lnTo>
                        <a:lnTo>
                          <a:pt x="729" y="327"/>
                        </a:lnTo>
                        <a:lnTo>
                          <a:pt x="731" y="364"/>
                        </a:lnTo>
                        <a:lnTo>
                          <a:pt x="729" y="402"/>
                        </a:lnTo>
                        <a:lnTo>
                          <a:pt x="715" y="474"/>
                        </a:lnTo>
                        <a:lnTo>
                          <a:pt x="686" y="538"/>
                        </a:lnTo>
                        <a:lnTo>
                          <a:pt x="647" y="596"/>
                        </a:lnTo>
                        <a:lnTo>
                          <a:pt x="598" y="646"/>
                        </a:lnTo>
                        <a:lnTo>
                          <a:pt x="539" y="685"/>
                        </a:lnTo>
                        <a:lnTo>
                          <a:pt x="474" y="713"/>
                        </a:lnTo>
                        <a:lnTo>
                          <a:pt x="402" y="727"/>
                        </a:lnTo>
                        <a:lnTo>
                          <a:pt x="365" y="728"/>
                        </a:lnTo>
                        <a:lnTo>
                          <a:pt x="327" y="727"/>
                        </a:lnTo>
                        <a:lnTo>
                          <a:pt x="257" y="713"/>
                        </a:lnTo>
                        <a:lnTo>
                          <a:pt x="191" y="685"/>
                        </a:lnTo>
                        <a:lnTo>
                          <a:pt x="133" y="646"/>
                        </a:lnTo>
                        <a:lnTo>
                          <a:pt x="84" y="596"/>
                        </a:lnTo>
                        <a:lnTo>
                          <a:pt x="44" y="538"/>
                        </a:lnTo>
                        <a:lnTo>
                          <a:pt x="16" y="474"/>
                        </a:lnTo>
                        <a:lnTo>
                          <a:pt x="2" y="402"/>
                        </a:lnTo>
                        <a:lnTo>
                          <a:pt x="0" y="364"/>
                        </a:lnTo>
                        <a:lnTo>
                          <a:pt x="2" y="327"/>
                        </a:lnTo>
                        <a:lnTo>
                          <a:pt x="16" y="256"/>
                        </a:lnTo>
                        <a:lnTo>
                          <a:pt x="44" y="190"/>
                        </a:lnTo>
                        <a:lnTo>
                          <a:pt x="84" y="132"/>
                        </a:lnTo>
                        <a:lnTo>
                          <a:pt x="133" y="82"/>
                        </a:lnTo>
                        <a:lnTo>
                          <a:pt x="191" y="43"/>
                        </a:lnTo>
                        <a:lnTo>
                          <a:pt x="257" y="16"/>
                        </a:lnTo>
                        <a:lnTo>
                          <a:pt x="327" y="1"/>
                        </a:lnTo>
                        <a:lnTo>
                          <a:pt x="36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32439B50-AC81-65AF-C66F-E51FD8FC793F}"/>
                    </a:ext>
                  </a:extLst>
                </p:cNvPr>
                <p:cNvGrpSpPr/>
                <p:nvPr/>
              </p:nvGrpSpPr>
              <p:grpSpPr>
                <a:xfrm>
                  <a:off x="6622443" y="2616193"/>
                  <a:ext cx="2056054" cy="3418005"/>
                  <a:chOff x="5775496" y="2844793"/>
                  <a:chExt cx="2056054" cy="3418005"/>
                </a:xfrm>
              </p:grpSpPr>
              <p:sp>
                <p:nvSpPr>
                  <p:cNvPr id="108" name="Freeform 13">
                    <a:extLst>
                      <a:ext uri="{FF2B5EF4-FFF2-40B4-BE49-F238E27FC236}">
                        <a16:creationId xmlns:a16="http://schemas.microsoft.com/office/drawing/2014/main" id="{2A1A6400-46EA-BD62-C5B9-92988598CA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5775496" y="2844793"/>
                    <a:ext cx="1322089" cy="1591500"/>
                  </a:xfrm>
                  <a:custGeom>
                    <a:avLst/>
                    <a:gdLst>
                      <a:gd name="T0" fmla="*/ 3814 w 3814"/>
                      <a:gd name="T1" fmla="*/ 2684 h 4590"/>
                      <a:gd name="T2" fmla="*/ 3794 w 3814"/>
                      <a:gd name="T3" fmla="*/ 2965 h 4590"/>
                      <a:gd name="T4" fmla="*/ 3702 w 3814"/>
                      <a:gd name="T5" fmla="*/ 3327 h 4590"/>
                      <a:gd name="T6" fmla="*/ 3543 w 3814"/>
                      <a:gd name="T7" fmla="*/ 3662 h 4590"/>
                      <a:gd name="T8" fmla="*/ 3320 w 3814"/>
                      <a:gd name="T9" fmla="*/ 3962 h 4590"/>
                      <a:gd name="T10" fmla="*/ 3186 w 3814"/>
                      <a:gd name="T11" fmla="*/ 4096 h 4590"/>
                      <a:gd name="T12" fmla="*/ 2885 w 3814"/>
                      <a:gd name="T13" fmla="*/ 4319 h 4590"/>
                      <a:gd name="T14" fmla="*/ 2549 w 3814"/>
                      <a:gd name="T15" fmla="*/ 4479 h 4590"/>
                      <a:gd name="T16" fmla="*/ 2189 w 3814"/>
                      <a:gd name="T17" fmla="*/ 4570 h 4590"/>
                      <a:gd name="T18" fmla="*/ 1907 w 3814"/>
                      <a:gd name="T19" fmla="*/ 4590 h 4590"/>
                      <a:gd name="T20" fmla="*/ 1625 w 3814"/>
                      <a:gd name="T21" fmla="*/ 4570 h 4590"/>
                      <a:gd name="T22" fmla="*/ 1265 w 3814"/>
                      <a:gd name="T23" fmla="*/ 4479 h 4590"/>
                      <a:gd name="T24" fmla="*/ 929 w 3814"/>
                      <a:gd name="T25" fmla="*/ 4319 h 4590"/>
                      <a:gd name="T26" fmla="*/ 628 w 3814"/>
                      <a:gd name="T27" fmla="*/ 4096 h 4590"/>
                      <a:gd name="T28" fmla="*/ 494 w 3814"/>
                      <a:gd name="T29" fmla="*/ 3962 h 4590"/>
                      <a:gd name="T30" fmla="*/ 271 w 3814"/>
                      <a:gd name="T31" fmla="*/ 3662 h 4590"/>
                      <a:gd name="T32" fmla="*/ 113 w 3814"/>
                      <a:gd name="T33" fmla="*/ 3327 h 4590"/>
                      <a:gd name="T34" fmla="*/ 20 w 3814"/>
                      <a:gd name="T35" fmla="*/ 2965 h 4590"/>
                      <a:gd name="T36" fmla="*/ 0 w 3814"/>
                      <a:gd name="T37" fmla="*/ 2684 h 4590"/>
                      <a:gd name="T38" fmla="*/ 311 w 3814"/>
                      <a:gd name="T39" fmla="*/ 0 h 4590"/>
                      <a:gd name="T40" fmla="*/ 313 w 3814"/>
                      <a:gd name="T41" fmla="*/ 2764 h 4590"/>
                      <a:gd name="T42" fmla="*/ 359 w 3814"/>
                      <a:gd name="T43" fmla="*/ 3073 h 4590"/>
                      <a:gd name="T44" fmla="*/ 464 w 3814"/>
                      <a:gd name="T45" fmla="*/ 3366 h 4590"/>
                      <a:gd name="T46" fmla="*/ 625 w 3814"/>
                      <a:gd name="T47" fmla="*/ 3632 h 4590"/>
                      <a:gd name="T48" fmla="*/ 779 w 3814"/>
                      <a:gd name="T49" fmla="*/ 3811 h 4590"/>
                      <a:gd name="T50" fmla="*/ 959 w 3814"/>
                      <a:gd name="T51" fmla="*/ 3966 h 4590"/>
                      <a:gd name="T52" fmla="*/ 1226 w 3814"/>
                      <a:gd name="T53" fmla="*/ 4126 h 4590"/>
                      <a:gd name="T54" fmla="*/ 1518 w 3814"/>
                      <a:gd name="T55" fmla="*/ 4231 h 4590"/>
                      <a:gd name="T56" fmla="*/ 1828 w 3814"/>
                      <a:gd name="T57" fmla="*/ 4279 h 4590"/>
                      <a:gd name="T58" fmla="*/ 1986 w 3814"/>
                      <a:gd name="T59" fmla="*/ 4279 h 4590"/>
                      <a:gd name="T60" fmla="*/ 2296 w 3814"/>
                      <a:gd name="T61" fmla="*/ 4231 h 4590"/>
                      <a:gd name="T62" fmla="*/ 2588 w 3814"/>
                      <a:gd name="T63" fmla="*/ 4126 h 4590"/>
                      <a:gd name="T64" fmla="*/ 2855 w 3814"/>
                      <a:gd name="T65" fmla="*/ 3966 h 4590"/>
                      <a:gd name="T66" fmla="*/ 3033 w 3814"/>
                      <a:gd name="T67" fmla="*/ 3811 h 4590"/>
                      <a:gd name="T68" fmla="*/ 3189 w 3814"/>
                      <a:gd name="T69" fmla="*/ 3632 h 4590"/>
                      <a:gd name="T70" fmla="*/ 3350 w 3814"/>
                      <a:gd name="T71" fmla="*/ 3366 h 4590"/>
                      <a:gd name="T72" fmla="*/ 3455 w 3814"/>
                      <a:gd name="T73" fmla="*/ 3073 h 4590"/>
                      <a:gd name="T74" fmla="*/ 3501 w 3814"/>
                      <a:gd name="T75" fmla="*/ 2764 h 4590"/>
                      <a:gd name="T76" fmla="*/ 3503 w 3814"/>
                      <a:gd name="T77" fmla="*/ 2038 h 4590"/>
                      <a:gd name="T78" fmla="*/ 3814 w 3814"/>
                      <a:gd name="T79" fmla="*/ 2038 h 45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814" h="4590">
                        <a:moveTo>
                          <a:pt x="3814" y="2038"/>
                        </a:moveTo>
                        <a:lnTo>
                          <a:pt x="3814" y="2684"/>
                        </a:lnTo>
                        <a:lnTo>
                          <a:pt x="3812" y="2778"/>
                        </a:lnTo>
                        <a:lnTo>
                          <a:pt x="3794" y="2965"/>
                        </a:lnTo>
                        <a:lnTo>
                          <a:pt x="3756" y="3148"/>
                        </a:lnTo>
                        <a:lnTo>
                          <a:pt x="3702" y="3327"/>
                        </a:lnTo>
                        <a:lnTo>
                          <a:pt x="3631" y="3498"/>
                        </a:lnTo>
                        <a:lnTo>
                          <a:pt x="3543" y="3662"/>
                        </a:lnTo>
                        <a:lnTo>
                          <a:pt x="3438" y="3816"/>
                        </a:lnTo>
                        <a:lnTo>
                          <a:pt x="3320" y="3962"/>
                        </a:lnTo>
                        <a:lnTo>
                          <a:pt x="3254" y="4029"/>
                        </a:lnTo>
                        <a:lnTo>
                          <a:pt x="3186" y="4096"/>
                        </a:lnTo>
                        <a:lnTo>
                          <a:pt x="3041" y="4215"/>
                        </a:lnTo>
                        <a:lnTo>
                          <a:pt x="2885" y="4319"/>
                        </a:lnTo>
                        <a:lnTo>
                          <a:pt x="2721" y="4407"/>
                        </a:lnTo>
                        <a:lnTo>
                          <a:pt x="2549" y="4479"/>
                        </a:lnTo>
                        <a:lnTo>
                          <a:pt x="2372" y="4534"/>
                        </a:lnTo>
                        <a:lnTo>
                          <a:pt x="2189" y="4570"/>
                        </a:lnTo>
                        <a:lnTo>
                          <a:pt x="2002" y="4588"/>
                        </a:lnTo>
                        <a:lnTo>
                          <a:pt x="1907" y="4590"/>
                        </a:lnTo>
                        <a:lnTo>
                          <a:pt x="1812" y="4588"/>
                        </a:lnTo>
                        <a:lnTo>
                          <a:pt x="1625" y="4570"/>
                        </a:lnTo>
                        <a:lnTo>
                          <a:pt x="1442" y="4534"/>
                        </a:lnTo>
                        <a:lnTo>
                          <a:pt x="1265" y="4479"/>
                        </a:lnTo>
                        <a:lnTo>
                          <a:pt x="1093" y="4407"/>
                        </a:lnTo>
                        <a:lnTo>
                          <a:pt x="929" y="4319"/>
                        </a:lnTo>
                        <a:lnTo>
                          <a:pt x="774" y="4215"/>
                        </a:lnTo>
                        <a:lnTo>
                          <a:pt x="628" y="4096"/>
                        </a:lnTo>
                        <a:lnTo>
                          <a:pt x="560" y="4031"/>
                        </a:lnTo>
                        <a:lnTo>
                          <a:pt x="494" y="3962"/>
                        </a:lnTo>
                        <a:lnTo>
                          <a:pt x="375" y="3816"/>
                        </a:lnTo>
                        <a:lnTo>
                          <a:pt x="271" y="3662"/>
                        </a:lnTo>
                        <a:lnTo>
                          <a:pt x="183" y="3498"/>
                        </a:lnTo>
                        <a:lnTo>
                          <a:pt x="113" y="3327"/>
                        </a:lnTo>
                        <a:lnTo>
                          <a:pt x="58" y="3148"/>
                        </a:lnTo>
                        <a:lnTo>
                          <a:pt x="20" y="2965"/>
                        </a:lnTo>
                        <a:lnTo>
                          <a:pt x="2" y="2778"/>
                        </a:lnTo>
                        <a:lnTo>
                          <a:pt x="0" y="2684"/>
                        </a:lnTo>
                        <a:lnTo>
                          <a:pt x="0" y="0"/>
                        </a:lnTo>
                        <a:lnTo>
                          <a:pt x="311" y="0"/>
                        </a:lnTo>
                        <a:lnTo>
                          <a:pt x="311" y="2684"/>
                        </a:lnTo>
                        <a:lnTo>
                          <a:pt x="313" y="2764"/>
                        </a:lnTo>
                        <a:lnTo>
                          <a:pt x="329" y="2921"/>
                        </a:lnTo>
                        <a:lnTo>
                          <a:pt x="359" y="3073"/>
                        </a:lnTo>
                        <a:lnTo>
                          <a:pt x="405" y="3222"/>
                        </a:lnTo>
                        <a:lnTo>
                          <a:pt x="464" y="3366"/>
                        </a:lnTo>
                        <a:lnTo>
                          <a:pt x="537" y="3502"/>
                        </a:lnTo>
                        <a:lnTo>
                          <a:pt x="625" y="3632"/>
                        </a:lnTo>
                        <a:lnTo>
                          <a:pt x="725" y="3754"/>
                        </a:lnTo>
                        <a:lnTo>
                          <a:pt x="779" y="3811"/>
                        </a:lnTo>
                        <a:lnTo>
                          <a:pt x="837" y="3865"/>
                        </a:lnTo>
                        <a:lnTo>
                          <a:pt x="959" y="3966"/>
                        </a:lnTo>
                        <a:lnTo>
                          <a:pt x="1089" y="4053"/>
                        </a:lnTo>
                        <a:lnTo>
                          <a:pt x="1226" y="4126"/>
                        </a:lnTo>
                        <a:lnTo>
                          <a:pt x="1368" y="4186"/>
                        </a:lnTo>
                        <a:lnTo>
                          <a:pt x="1518" y="4231"/>
                        </a:lnTo>
                        <a:lnTo>
                          <a:pt x="1671" y="4263"/>
                        </a:lnTo>
                        <a:lnTo>
                          <a:pt x="1828" y="4279"/>
                        </a:lnTo>
                        <a:lnTo>
                          <a:pt x="1907" y="4280"/>
                        </a:lnTo>
                        <a:lnTo>
                          <a:pt x="1986" y="4279"/>
                        </a:lnTo>
                        <a:lnTo>
                          <a:pt x="2143" y="4263"/>
                        </a:lnTo>
                        <a:lnTo>
                          <a:pt x="2296" y="4231"/>
                        </a:lnTo>
                        <a:lnTo>
                          <a:pt x="2444" y="4186"/>
                        </a:lnTo>
                        <a:lnTo>
                          <a:pt x="2588" y="4126"/>
                        </a:lnTo>
                        <a:lnTo>
                          <a:pt x="2725" y="4053"/>
                        </a:lnTo>
                        <a:lnTo>
                          <a:pt x="2855" y="3966"/>
                        </a:lnTo>
                        <a:lnTo>
                          <a:pt x="2977" y="3865"/>
                        </a:lnTo>
                        <a:lnTo>
                          <a:pt x="3033" y="3811"/>
                        </a:lnTo>
                        <a:lnTo>
                          <a:pt x="3089" y="3753"/>
                        </a:lnTo>
                        <a:lnTo>
                          <a:pt x="3189" y="3632"/>
                        </a:lnTo>
                        <a:lnTo>
                          <a:pt x="3275" y="3502"/>
                        </a:lnTo>
                        <a:lnTo>
                          <a:pt x="3350" y="3366"/>
                        </a:lnTo>
                        <a:lnTo>
                          <a:pt x="3409" y="3222"/>
                        </a:lnTo>
                        <a:lnTo>
                          <a:pt x="3455" y="3073"/>
                        </a:lnTo>
                        <a:lnTo>
                          <a:pt x="3486" y="2919"/>
                        </a:lnTo>
                        <a:lnTo>
                          <a:pt x="3501" y="2764"/>
                        </a:lnTo>
                        <a:lnTo>
                          <a:pt x="3503" y="2684"/>
                        </a:lnTo>
                        <a:lnTo>
                          <a:pt x="3503" y="2038"/>
                        </a:lnTo>
                        <a:lnTo>
                          <a:pt x="3814" y="2038"/>
                        </a:lnTo>
                        <a:lnTo>
                          <a:pt x="3814" y="2038"/>
                        </a:lnTo>
                        <a:close/>
                      </a:path>
                    </a:pathLst>
                  </a:custGeom>
                  <a:solidFill>
                    <a:srgbClr val="4646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109" name="그룹 108">
                    <a:extLst>
                      <a:ext uri="{FF2B5EF4-FFF2-40B4-BE49-F238E27FC236}">
                        <a16:creationId xmlns:a16="http://schemas.microsoft.com/office/drawing/2014/main" id="{CB66A1A0-E7E8-70C8-4BA6-D7FCE232521C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6279578" y="4419572"/>
                    <a:ext cx="1551972" cy="1843226"/>
                    <a:chOff x="6322119" y="4576127"/>
                    <a:chExt cx="1551972" cy="1843226"/>
                  </a:xfrm>
                </p:grpSpPr>
                <p:sp>
                  <p:nvSpPr>
                    <p:cNvPr id="110" name="Freeform 6">
                      <a:extLst>
                        <a:ext uri="{FF2B5EF4-FFF2-40B4-BE49-F238E27FC236}">
                          <a16:creationId xmlns:a16="http://schemas.microsoft.com/office/drawing/2014/main" id="{FBB70C21-D541-0AFA-03FD-AC73FA7A2FF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39802" y="4626056"/>
                      <a:ext cx="1515565" cy="1637268"/>
                    </a:xfrm>
                    <a:custGeom>
                      <a:avLst/>
                      <a:gdLst>
                        <a:gd name="T0" fmla="*/ 3831 w 4371"/>
                        <a:gd name="T1" fmla="*/ 2 h 4720"/>
                        <a:gd name="T2" fmla="*/ 4152 w 4371"/>
                        <a:gd name="T3" fmla="*/ 137 h 4720"/>
                        <a:gd name="T4" fmla="*/ 4299 w 4371"/>
                        <a:gd name="T5" fmla="*/ 314 h 4720"/>
                        <a:gd name="T6" fmla="*/ 4371 w 4371"/>
                        <a:gd name="T7" fmla="*/ 601 h 4720"/>
                        <a:gd name="T8" fmla="*/ 4357 w 4371"/>
                        <a:gd name="T9" fmla="*/ 3146 h 4720"/>
                        <a:gd name="T10" fmla="*/ 4244 w 4371"/>
                        <a:gd name="T11" fmla="*/ 3569 h 4720"/>
                        <a:gd name="T12" fmla="*/ 4037 w 4371"/>
                        <a:gd name="T13" fmla="*/ 3928 h 4720"/>
                        <a:gd name="T14" fmla="*/ 3750 w 4371"/>
                        <a:gd name="T15" fmla="*/ 4219 h 4720"/>
                        <a:gd name="T16" fmla="*/ 3399 w 4371"/>
                        <a:gd name="T17" fmla="*/ 4443 h 4720"/>
                        <a:gd name="T18" fmla="*/ 3071 w 4371"/>
                        <a:gd name="T19" fmla="*/ 4580 h 4720"/>
                        <a:gd name="T20" fmla="*/ 2523 w 4371"/>
                        <a:gd name="T21" fmla="*/ 4701 h 4720"/>
                        <a:gd name="T22" fmla="*/ 2070 w 4371"/>
                        <a:gd name="T23" fmla="*/ 4718 h 4720"/>
                        <a:gd name="T24" fmla="*/ 1403 w 4371"/>
                        <a:gd name="T25" fmla="*/ 4615 h 4720"/>
                        <a:gd name="T26" fmla="*/ 1098 w 4371"/>
                        <a:gd name="T27" fmla="*/ 4504 h 4720"/>
                        <a:gd name="T28" fmla="*/ 730 w 4371"/>
                        <a:gd name="T29" fmla="*/ 4302 h 4720"/>
                        <a:gd name="T30" fmla="*/ 421 w 4371"/>
                        <a:gd name="T31" fmla="*/ 4033 h 4720"/>
                        <a:gd name="T32" fmla="*/ 186 w 4371"/>
                        <a:gd name="T33" fmla="*/ 3697 h 4720"/>
                        <a:gd name="T34" fmla="*/ 40 w 4371"/>
                        <a:gd name="T35" fmla="*/ 3295 h 4720"/>
                        <a:gd name="T36" fmla="*/ 0 w 4371"/>
                        <a:gd name="T37" fmla="*/ 2909 h 4720"/>
                        <a:gd name="T38" fmla="*/ 27 w 4371"/>
                        <a:gd name="T39" fmla="*/ 422 h 4720"/>
                        <a:gd name="T40" fmla="*/ 177 w 4371"/>
                        <a:gd name="T41" fmla="*/ 176 h 4720"/>
                        <a:gd name="T42" fmla="*/ 315 w 4371"/>
                        <a:gd name="T43" fmla="*/ 72 h 4720"/>
                        <a:gd name="T44" fmla="*/ 602 w 4371"/>
                        <a:gd name="T45" fmla="*/ 0 h 4720"/>
                        <a:gd name="T46" fmla="*/ 602 w 4371"/>
                        <a:gd name="T47" fmla="*/ 160 h 4720"/>
                        <a:gd name="T48" fmla="*/ 392 w 4371"/>
                        <a:gd name="T49" fmla="*/ 213 h 4720"/>
                        <a:gd name="T50" fmla="*/ 291 w 4371"/>
                        <a:gd name="T51" fmla="*/ 290 h 4720"/>
                        <a:gd name="T52" fmla="*/ 180 w 4371"/>
                        <a:gd name="T53" fmla="*/ 470 h 4720"/>
                        <a:gd name="T54" fmla="*/ 161 w 4371"/>
                        <a:gd name="T55" fmla="*/ 2909 h 4720"/>
                        <a:gd name="T56" fmla="*/ 197 w 4371"/>
                        <a:gd name="T57" fmla="*/ 3259 h 4720"/>
                        <a:gd name="T58" fmla="*/ 330 w 4371"/>
                        <a:gd name="T59" fmla="*/ 3624 h 4720"/>
                        <a:gd name="T60" fmla="*/ 546 w 4371"/>
                        <a:gd name="T61" fmla="*/ 3929 h 4720"/>
                        <a:gd name="T62" fmla="*/ 828 w 4371"/>
                        <a:gd name="T63" fmla="*/ 4174 h 4720"/>
                        <a:gd name="T64" fmla="*/ 1165 w 4371"/>
                        <a:gd name="T65" fmla="*/ 4360 h 4720"/>
                        <a:gd name="T66" fmla="*/ 1447 w 4371"/>
                        <a:gd name="T67" fmla="*/ 4461 h 4720"/>
                        <a:gd name="T68" fmla="*/ 2077 w 4371"/>
                        <a:gd name="T69" fmla="*/ 4560 h 4720"/>
                        <a:gd name="T70" fmla="*/ 2505 w 4371"/>
                        <a:gd name="T71" fmla="*/ 4543 h 4720"/>
                        <a:gd name="T72" fmla="*/ 3020 w 4371"/>
                        <a:gd name="T73" fmla="*/ 4429 h 4720"/>
                        <a:gd name="T74" fmla="*/ 3321 w 4371"/>
                        <a:gd name="T75" fmla="*/ 4304 h 4720"/>
                        <a:gd name="T76" fmla="*/ 3642 w 4371"/>
                        <a:gd name="T77" fmla="*/ 4099 h 4720"/>
                        <a:gd name="T78" fmla="*/ 3905 w 4371"/>
                        <a:gd name="T79" fmla="*/ 3834 h 4720"/>
                        <a:gd name="T80" fmla="*/ 4095 w 4371"/>
                        <a:gd name="T81" fmla="*/ 3509 h 4720"/>
                        <a:gd name="T82" fmla="*/ 4197 w 4371"/>
                        <a:gd name="T83" fmla="*/ 3124 h 4720"/>
                        <a:gd name="T84" fmla="*/ 4210 w 4371"/>
                        <a:gd name="T85" fmla="*/ 601 h 4720"/>
                        <a:gd name="T86" fmla="*/ 4158 w 4371"/>
                        <a:gd name="T87" fmla="*/ 390 h 4720"/>
                        <a:gd name="T88" fmla="*/ 4050 w 4371"/>
                        <a:gd name="T89" fmla="*/ 261 h 4720"/>
                        <a:gd name="T90" fmla="*/ 3814 w 4371"/>
                        <a:gd name="T91" fmla="*/ 161 h 4720"/>
                        <a:gd name="T92" fmla="*/ 3380 w 4371"/>
                        <a:gd name="T93" fmla="*/ 0 h 47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4371" h="4720">
                          <a:moveTo>
                            <a:pt x="3380" y="0"/>
                          </a:moveTo>
                          <a:lnTo>
                            <a:pt x="3769" y="0"/>
                          </a:lnTo>
                          <a:lnTo>
                            <a:pt x="3831" y="2"/>
                          </a:lnTo>
                          <a:lnTo>
                            <a:pt x="3948" y="26"/>
                          </a:lnTo>
                          <a:lnTo>
                            <a:pt x="4056" y="72"/>
                          </a:lnTo>
                          <a:lnTo>
                            <a:pt x="4152" y="137"/>
                          </a:lnTo>
                          <a:lnTo>
                            <a:pt x="4194" y="176"/>
                          </a:lnTo>
                          <a:lnTo>
                            <a:pt x="4234" y="218"/>
                          </a:lnTo>
                          <a:lnTo>
                            <a:pt x="4299" y="314"/>
                          </a:lnTo>
                          <a:lnTo>
                            <a:pt x="4345" y="422"/>
                          </a:lnTo>
                          <a:lnTo>
                            <a:pt x="4368" y="540"/>
                          </a:lnTo>
                          <a:lnTo>
                            <a:pt x="4371" y="601"/>
                          </a:lnTo>
                          <a:lnTo>
                            <a:pt x="4371" y="2909"/>
                          </a:lnTo>
                          <a:lnTo>
                            <a:pt x="4370" y="2990"/>
                          </a:lnTo>
                          <a:lnTo>
                            <a:pt x="4357" y="3146"/>
                          </a:lnTo>
                          <a:lnTo>
                            <a:pt x="4331" y="3294"/>
                          </a:lnTo>
                          <a:lnTo>
                            <a:pt x="4293" y="3435"/>
                          </a:lnTo>
                          <a:lnTo>
                            <a:pt x="4244" y="3569"/>
                          </a:lnTo>
                          <a:lnTo>
                            <a:pt x="4185" y="3696"/>
                          </a:lnTo>
                          <a:lnTo>
                            <a:pt x="4116" y="3815"/>
                          </a:lnTo>
                          <a:lnTo>
                            <a:pt x="4037" y="3928"/>
                          </a:lnTo>
                          <a:lnTo>
                            <a:pt x="3949" y="4031"/>
                          </a:lnTo>
                          <a:lnTo>
                            <a:pt x="3854" y="4129"/>
                          </a:lnTo>
                          <a:lnTo>
                            <a:pt x="3750" y="4219"/>
                          </a:lnTo>
                          <a:lnTo>
                            <a:pt x="3640" y="4301"/>
                          </a:lnTo>
                          <a:lnTo>
                            <a:pt x="3523" y="4376"/>
                          </a:lnTo>
                          <a:lnTo>
                            <a:pt x="3399" y="4443"/>
                          </a:lnTo>
                          <a:lnTo>
                            <a:pt x="3271" y="4504"/>
                          </a:lnTo>
                          <a:lnTo>
                            <a:pt x="3138" y="4557"/>
                          </a:lnTo>
                          <a:lnTo>
                            <a:pt x="3071" y="4580"/>
                          </a:lnTo>
                          <a:lnTo>
                            <a:pt x="2964" y="4613"/>
                          </a:lnTo>
                          <a:lnTo>
                            <a:pt x="2747" y="4667"/>
                          </a:lnTo>
                          <a:lnTo>
                            <a:pt x="2523" y="4701"/>
                          </a:lnTo>
                          <a:lnTo>
                            <a:pt x="2297" y="4718"/>
                          </a:lnTo>
                          <a:lnTo>
                            <a:pt x="2183" y="4720"/>
                          </a:lnTo>
                          <a:lnTo>
                            <a:pt x="2070" y="4718"/>
                          </a:lnTo>
                          <a:lnTo>
                            <a:pt x="1844" y="4701"/>
                          </a:lnTo>
                          <a:lnTo>
                            <a:pt x="1620" y="4667"/>
                          </a:lnTo>
                          <a:lnTo>
                            <a:pt x="1403" y="4615"/>
                          </a:lnTo>
                          <a:lnTo>
                            <a:pt x="1298" y="4580"/>
                          </a:lnTo>
                          <a:lnTo>
                            <a:pt x="1230" y="4557"/>
                          </a:lnTo>
                          <a:lnTo>
                            <a:pt x="1098" y="4504"/>
                          </a:lnTo>
                          <a:lnTo>
                            <a:pt x="969" y="4445"/>
                          </a:lnTo>
                          <a:lnTo>
                            <a:pt x="847" y="4377"/>
                          </a:lnTo>
                          <a:lnTo>
                            <a:pt x="730" y="4302"/>
                          </a:lnTo>
                          <a:lnTo>
                            <a:pt x="619" y="4219"/>
                          </a:lnTo>
                          <a:lnTo>
                            <a:pt x="516" y="4129"/>
                          </a:lnTo>
                          <a:lnTo>
                            <a:pt x="421" y="4033"/>
                          </a:lnTo>
                          <a:lnTo>
                            <a:pt x="333" y="3928"/>
                          </a:lnTo>
                          <a:lnTo>
                            <a:pt x="255" y="3817"/>
                          </a:lnTo>
                          <a:lnTo>
                            <a:pt x="186" y="3697"/>
                          </a:lnTo>
                          <a:lnTo>
                            <a:pt x="127" y="3570"/>
                          </a:lnTo>
                          <a:lnTo>
                            <a:pt x="78" y="3437"/>
                          </a:lnTo>
                          <a:lnTo>
                            <a:pt x="40" y="3295"/>
                          </a:lnTo>
                          <a:lnTo>
                            <a:pt x="14" y="3146"/>
                          </a:lnTo>
                          <a:lnTo>
                            <a:pt x="2" y="2990"/>
                          </a:lnTo>
                          <a:lnTo>
                            <a:pt x="0" y="2909"/>
                          </a:lnTo>
                          <a:lnTo>
                            <a:pt x="0" y="601"/>
                          </a:lnTo>
                          <a:lnTo>
                            <a:pt x="3" y="539"/>
                          </a:lnTo>
                          <a:lnTo>
                            <a:pt x="27" y="422"/>
                          </a:lnTo>
                          <a:lnTo>
                            <a:pt x="72" y="314"/>
                          </a:lnTo>
                          <a:lnTo>
                            <a:pt x="138" y="218"/>
                          </a:lnTo>
                          <a:lnTo>
                            <a:pt x="177" y="176"/>
                          </a:lnTo>
                          <a:lnTo>
                            <a:pt x="177" y="176"/>
                          </a:lnTo>
                          <a:lnTo>
                            <a:pt x="220" y="137"/>
                          </a:lnTo>
                          <a:lnTo>
                            <a:pt x="315" y="72"/>
                          </a:lnTo>
                          <a:lnTo>
                            <a:pt x="423" y="26"/>
                          </a:lnTo>
                          <a:lnTo>
                            <a:pt x="540" y="2"/>
                          </a:lnTo>
                          <a:lnTo>
                            <a:pt x="602" y="0"/>
                          </a:lnTo>
                          <a:lnTo>
                            <a:pt x="992" y="0"/>
                          </a:lnTo>
                          <a:lnTo>
                            <a:pt x="992" y="160"/>
                          </a:lnTo>
                          <a:lnTo>
                            <a:pt x="602" y="160"/>
                          </a:lnTo>
                          <a:lnTo>
                            <a:pt x="557" y="161"/>
                          </a:lnTo>
                          <a:lnTo>
                            <a:pt x="471" y="179"/>
                          </a:lnTo>
                          <a:lnTo>
                            <a:pt x="392" y="213"/>
                          </a:lnTo>
                          <a:lnTo>
                            <a:pt x="321" y="261"/>
                          </a:lnTo>
                          <a:lnTo>
                            <a:pt x="291" y="290"/>
                          </a:lnTo>
                          <a:lnTo>
                            <a:pt x="291" y="290"/>
                          </a:lnTo>
                          <a:lnTo>
                            <a:pt x="262" y="320"/>
                          </a:lnTo>
                          <a:lnTo>
                            <a:pt x="215" y="390"/>
                          </a:lnTo>
                          <a:lnTo>
                            <a:pt x="180" y="470"/>
                          </a:lnTo>
                          <a:lnTo>
                            <a:pt x="163" y="556"/>
                          </a:lnTo>
                          <a:lnTo>
                            <a:pt x="161" y="601"/>
                          </a:lnTo>
                          <a:lnTo>
                            <a:pt x="161" y="2909"/>
                          </a:lnTo>
                          <a:lnTo>
                            <a:pt x="163" y="2983"/>
                          </a:lnTo>
                          <a:lnTo>
                            <a:pt x="174" y="3124"/>
                          </a:lnTo>
                          <a:lnTo>
                            <a:pt x="197" y="3259"/>
                          </a:lnTo>
                          <a:lnTo>
                            <a:pt x="232" y="3388"/>
                          </a:lnTo>
                          <a:lnTo>
                            <a:pt x="277" y="3510"/>
                          </a:lnTo>
                          <a:lnTo>
                            <a:pt x="330" y="3624"/>
                          </a:lnTo>
                          <a:lnTo>
                            <a:pt x="393" y="3733"/>
                          </a:lnTo>
                          <a:lnTo>
                            <a:pt x="465" y="3834"/>
                          </a:lnTo>
                          <a:lnTo>
                            <a:pt x="546" y="3929"/>
                          </a:lnTo>
                          <a:lnTo>
                            <a:pt x="632" y="4018"/>
                          </a:lnTo>
                          <a:lnTo>
                            <a:pt x="727" y="4099"/>
                          </a:lnTo>
                          <a:lnTo>
                            <a:pt x="828" y="4174"/>
                          </a:lnTo>
                          <a:lnTo>
                            <a:pt x="935" y="4243"/>
                          </a:lnTo>
                          <a:lnTo>
                            <a:pt x="1047" y="4305"/>
                          </a:lnTo>
                          <a:lnTo>
                            <a:pt x="1165" y="4360"/>
                          </a:lnTo>
                          <a:lnTo>
                            <a:pt x="1286" y="4407"/>
                          </a:lnTo>
                          <a:lnTo>
                            <a:pt x="1348" y="4429"/>
                          </a:lnTo>
                          <a:lnTo>
                            <a:pt x="1447" y="4461"/>
                          </a:lnTo>
                          <a:lnTo>
                            <a:pt x="1652" y="4510"/>
                          </a:lnTo>
                          <a:lnTo>
                            <a:pt x="1862" y="4543"/>
                          </a:lnTo>
                          <a:lnTo>
                            <a:pt x="2077" y="4560"/>
                          </a:lnTo>
                          <a:lnTo>
                            <a:pt x="2183" y="4560"/>
                          </a:lnTo>
                          <a:lnTo>
                            <a:pt x="2291" y="4558"/>
                          </a:lnTo>
                          <a:lnTo>
                            <a:pt x="2505" y="4543"/>
                          </a:lnTo>
                          <a:lnTo>
                            <a:pt x="2715" y="4510"/>
                          </a:lnTo>
                          <a:lnTo>
                            <a:pt x="2921" y="4461"/>
                          </a:lnTo>
                          <a:lnTo>
                            <a:pt x="3020" y="4429"/>
                          </a:lnTo>
                          <a:lnTo>
                            <a:pt x="3082" y="4407"/>
                          </a:lnTo>
                          <a:lnTo>
                            <a:pt x="3203" y="4358"/>
                          </a:lnTo>
                          <a:lnTo>
                            <a:pt x="3321" y="4304"/>
                          </a:lnTo>
                          <a:lnTo>
                            <a:pt x="3434" y="4242"/>
                          </a:lnTo>
                          <a:lnTo>
                            <a:pt x="3542" y="4174"/>
                          </a:lnTo>
                          <a:lnTo>
                            <a:pt x="3642" y="4099"/>
                          </a:lnTo>
                          <a:lnTo>
                            <a:pt x="3737" y="4017"/>
                          </a:lnTo>
                          <a:lnTo>
                            <a:pt x="3825" y="3929"/>
                          </a:lnTo>
                          <a:lnTo>
                            <a:pt x="3905" y="3834"/>
                          </a:lnTo>
                          <a:lnTo>
                            <a:pt x="3978" y="3732"/>
                          </a:lnTo>
                          <a:lnTo>
                            <a:pt x="4041" y="3624"/>
                          </a:lnTo>
                          <a:lnTo>
                            <a:pt x="4095" y="3509"/>
                          </a:lnTo>
                          <a:lnTo>
                            <a:pt x="4139" y="3388"/>
                          </a:lnTo>
                          <a:lnTo>
                            <a:pt x="4174" y="3259"/>
                          </a:lnTo>
                          <a:lnTo>
                            <a:pt x="4197" y="3124"/>
                          </a:lnTo>
                          <a:lnTo>
                            <a:pt x="4210" y="2983"/>
                          </a:lnTo>
                          <a:lnTo>
                            <a:pt x="4210" y="2909"/>
                          </a:lnTo>
                          <a:lnTo>
                            <a:pt x="4210" y="601"/>
                          </a:lnTo>
                          <a:lnTo>
                            <a:pt x="4208" y="556"/>
                          </a:lnTo>
                          <a:lnTo>
                            <a:pt x="4191" y="470"/>
                          </a:lnTo>
                          <a:lnTo>
                            <a:pt x="4158" y="390"/>
                          </a:lnTo>
                          <a:lnTo>
                            <a:pt x="4109" y="320"/>
                          </a:lnTo>
                          <a:lnTo>
                            <a:pt x="4080" y="290"/>
                          </a:lnTo>
                          <a:lnTo>
                            <a:pt x="4050" y="261"/>
                          </a:lnTo>
                          <a:lnTo>
                            <a:pt x="3979" y="213"/>
                          </a:lnTo>
                          <a:lnTo>
                            <a:pt x="3900" y="179"/>
                          </a:lnTo>
                          <a:lnTo>
                            <a:pt x="3814" y="161"/>
                          </a:lnTo>
                          <a:lnTo>
                            <a:pt x="3769" y="160"/>
                          </a:lnTo>
                          <a:lnTo>
                            <a:pt x="3380" y="160"/>
                          </a:lnTo>
                          <a:lnTo>
                            <a:pt x="3380" y="0"/>
                          </a:lnTo>
                          <a:lnTo>
                            <a:pt x="3380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1" name="Freeform 7">
                      <a:extLst>
                        <a:ext uri="{FF2B5EF4-FFF2-40B4-BE49-F238E27FC236}">
                          <a16:creationId xmlns:a16="http://schemas.microsoft.com/office/drawing/2014/main" id="{37C08C9B-1D08-C977-F731-BF84CA1DCF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22119" y="5513343"/>
                      <a:ext cx="1551972" cy="767664"/>
                    </a:xfrm>
                    <a:custGeom>
                      <a:avLst/>
                      <a:gdLst>
                        <a:gd name="T0" fmla="*/ 4477 w 4477"/>
                        <a:gd name="T1" fmla="*/ 352 h 2216"/>
                        <a:gd name="T2" fmla="*/ 4463 w 4477"/>
                        <a:gd name="T3" fmla="*/ 596 h 2216"/>
                        <a:gd name="T4" fmla="*/ 4398 w 4477"/>
                        <a:gd name="T5" fmla="*/ 895 h 2216"/>
                        <a:gd name="T6" fmla="*/ 4287 w 4477"/>
                        <a:gd name="T7" fmla="*/ 1163 h 2216"/>
                        <a:gd name="T8" fmla="*/ 4135 w 4477"/>
                        <a:gd name="T9" fmla="*/ 1401 h 2216"/>
                        <a:gd name="T10" fmla="*/ 3946 w 4477"/>
                        <a:gd name="T11" fmla="*/ 1608 h 2216"/>
                        <a:gd name="T12" fmla="*/ 3726 w 4477"/>
                        <a:gd name="T13" fmla="*/ 1787 h 2216"/>
                        <a:gd name="T14" fmla="*/ 3478 w 4477"/>
                        <a:gd name="T15" fmla="*/ 1934 h 2216"/>
                        <a:gd name="T16" fmla="*/ 3210 w 4477"/>
                        <a:gd name="T17" fmla="*/ 2050 h 2216"/>
                        <a:gd name="T18" fmla="*/ 3031 w 4477"/>
                        <a:gd name="T19" fmla="*/ 2108 h 2216"/>
                        <a:gd name="T20" fmla="*/ 2584 w 4477"/>
                        <a:gd name="T21" fmla="*/ 2197 h 2216"/>
                        <a:gd name="T22" fmla="*/ 2236 w 4477"/>
                        <a:gd name="T23" fmla="*/ 2216 h 2216"/>
                        <a:gd name="T24" fmla="*/ 1891 w 4477"/>
                        <a:gd name="T25" fmla="*/ 2197 h 2216"/>
                        <a:gd name="T26" fmla="*/ 1441 w 4477"/>
                        <a:gd name="T27" fmla="*/ 2108 h 2216"/>
                        <a:gd name="T28" fmla="*/ 1264 w 4477"/>
                        <a:gd name="T29" fmla="*/ 2050 h 2216"/>
                        <a:gd name="T30" fmla="*/ 996 w 4477"/>
                        <a:gd name="T31" fmla="*/ 1934 h 2216"/>
                        <a:gd name="T32" fmla="*/ 750 w 4477"/>
                        <a:gd name="T33" fmla="*/ 1787 h 2216"/>
                        <a:gd name="T34" fmla="*/ 530 w 4477"/>
                        <a:gd name="T35" fmla="*/ 1610 h 2216"/>
                        <a:gd name="T36" fmla="*/ 343 w 4477"/>
                        <a:gd name="T37" fmla="*/ 1402 h 2216"/>
                        <a:gd name="T38" fmla="*/ 190 w 4477"/>
                        <a:gd name="T39" fmla="*/ 1165 h 2216"/>
                        <a:gd name="T40" fmla="*/ 79 w 4477"/>
                        <a:gd name="T41" fmla="*/ 895 h 2216"/>
                        <a:gd name="T42" fmla="*/ 14 w 4477"/>
                        <a:gd name="T43" fmla="*/ 596 h 2216"/>
                        <a:gd name="T44" fmla="*/ 0 w 4477"/>
                        <a:gd name="T45" fmla="*/ 352 h 2216"/>
                        <a:gd name="T46" fmla="*/ 268 w 4477"/>
                        <a:gd name="T47" fmla="*/ 0 h 2216"/>
                        <a:gd name="T48" fmla="*/ 269 w 4477"/>
                        <a:gd name="T49" fmla="*/ 423 h 2216"/>
                        <a:gd name="T50" fmla="*/ 302 w 4477"/>
                        <a:gd name="T51" fmla="*/ 691 h 2216"/>
                        <a:gd name="T52" fmla="*/ 379 w 4477"/>
                        <a:gd name="T53" fmla="*/ 931 h 2216"/>
                        <a:gd name="T54" fmla="*/ 492 w 4477"/>
                        <a:gd name="T55" fmla="*/ 1147 h 2216"/>
                        <a:gd name="T56" fmla="*/ 639 w 4477"/>
                        <a:gd name="T57" fmla="*/ 1338 h 2216"/>
                        <a:gd name="T58" fmla="*/ 816 w 4477"/>
                        <a:gd name="T59" fmla="*/ 1502 h 2216"/>
                        <a:gd name="T60" fmla="*/ 1018 w 4477"/>
                        <a:gd name="T61" fmla="*/ 1641 h 2216"/>
                        <a:gd name="T62" fmla="*/ 1240 w 4477"/>
                        <a:gd name="T63" fmla="*/ 1754 h 2216"/>
                        <a:gd name="T64" fmla="*/ 1418 w 4477"/>
                        <a:gd name="T65" fmla="*/ 1821 h 2216"/>
                        <a:gd name="T66" fmla="*/ 1717 w 4477"/>
                        <a:gd name="T67" fmla="*/ 1901 h 2216"/>
                        <a:gd name="T68" fmla="*/ 2131 w 4477"/>
                        <a:gd name="T69" fmla="*/ 1950 h 2216"/>
                        <a:gd name="T70" fmla="*/ 2342 w 4477"/>
                        <a:gd name="T71" fmla="*/ 1950 h 2216"/>
                        <a:gd name="T72" fmla="*/ 2758 w 4477"/>
                        <a:gd name="T73" fmla="*/ 1901 h 2216"/>
                        <a:gd name="T74" fmla="*/ 3056 w 4477"/>
                        <a:gd name="T75" fmla="*/ 1821 h 2216"/>
                        <a:gd name="T76" fmla="*/ 3235 w 4477"/>
                        <a:gd name="T77" fmla="*/ 1754 h 2216"/>
                        <a:gd name="T78" fmla="*/ 3458 w 4477"/>
                        <a:gd name="T79" fmla="*/ 1640 h 2216"/>
                        <a:gd name="T80" fmla="*/ 3659 w 4477"/>
                        <a:gd name="T81" fmla="*/ 1502 h 2216"/>
                        <a:gd name="T82" fmla="*/ 3837 w 4477"/>
                        <a:gd name="T83" fmla="*/ 1338 h 2216"/>
                        <a:gd name="T84" fmla="*/ 3983 w 4477"/>
                        <a:gd name="T85" fmla="*/ 1147 h 2216"/>
                        <a:gd name="T86" fmla="*/ 4099 w 4477"/>
                        <a:gd name="T87" fmla="*/ 931 h 2216"/>
                        <a:gd name="T88" fmla="*/ 4175 w 4477"/>
                        <a:gd name="T89" fmla="*/ 689 h 2216"/>
                        <a:gd name="T90" fmla="*/ 4210 w 4477"/>
                        <a:gd name="T91" fmla="*/ 423 h 2216"/>
                        <a:gd name="T92" fmla="*/ 4210 w 4477"/>
                        <a:gd name="T93" fmla="*/ 0 h 2216"/>
                        <a:gd name="T94" fmla="*/ 4477 w 4477"/>
                        <a:gd name="T95" fmla="*/ 0 h 2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4477" h="2216">
                          <a:moveTo>
                            <a:pt x="4477" y="0"/>
                          </a:moveTo>
                          <a:lnTo>
                            <a:pt x="4477" y="352"/>
                          </a:lnTo>
                          <a:lnTo>
                            <a:pt x="4476" y="436"/>
                          </a:lnTo>
                          <a:lnTo>
                            <a:pt x="4463" y="596"/>
                          </a:lnTo>
                          <a:lnTo>
                            <a:pt x="4437" y="750"/>
                          </a:lnTo>
                          <a:lnTo>
                            <a:pt x="4398" y="895"/>
                          </a:lnTo>
                          <a:lnTo>
                            <a:pt x="4348" y="1032"/>
                          </a:lnTo>
                          <a:lnTo>
                            <a:pt x="4287" y="1163"/>
                          </a:lnTo>
                          <a:lnTo>
                            <a:pt x="4215" y="1286"/>
                          </a:lnTo>
                          <a:lnTo>
                            <a:pt x="4135" y="1401"/>
                          </a:lnTo>
                          <a:lnTo>
                            <a:pt x="4044" y="1509"/>
                          </a:lnTo>
                          <a:lnTo>
                            <a:pt x="3946" y="1608"/>
                          </a:lnTo>
                          <a:lnTo>
                            <a:pt x="3839" y="1702"/>
                          </a:lnTo>
                          <a:lnTo>
                            <a:pt x="3726" y="1787"/>
                          </a:lnTo>
                          <a:lnTo>
                            <a:pt x="3605" y="1863"/>
                          </a:lnTo>
                          <a:lnTo>
                            <a:pt x="3478" y="1934"/>
                          </a:lnTo>
                          <a:lnTo>
                            <a:pt x="3347" y="1996"/>
                          </a:lnTo>
                          <a:lnTo>
                            <a:pt x="3210" y="2050"/>
                          </a:lnTo>
                          <a:lnTo>
                            <a:pt x="3139" y="2074"/>
                          </a:lnTo>
                          <a:lnTo>
                            <a:pt x="3031" y="2108"/>
                          </a:lnTo>
                          <a:lnTo>
                            <a:pt x="2810" y="2161"/>
                          </a:lnTo>
                          <a:lnTo>
                            <a:pt x="2584" y="2197"/>
                          </a:lnTo>
                          <a:lnTo>
                            <a:pt x="2353" y="2215"/>
                          </a:lnTo>
                          <a:lnTo>
                            <a:pt x="2236" y="2216"/>
                          </a:lnTo>
                          <a:lnTo>
                            <a:pt x="2121" y="2215"/>
                          </a:lnTo>
                          <a:lnTo>
                            <a:pt x="1891" y="2197"/>
                          </a:lnTo>
                          <a:lnTo>
                            <a:pt x="1663" y="2161"/>
                          </a:lnTo>
                          <a:lnTo>
                            <a:pt x="1441" y="2108"/>
                          </a:lnTo>
                          <a:lnTo>
                            <a:pt x="1335" y="2075"/>
                          </a:lnTo>
                          <a:lnTo>
                            <a:pt x="1264" y="2050"/>
                          </a:lnTo>
                          <a:lnTo>
                            <a:pt x="1127" y="1996"/>
                          </a:lnTo>
                          <a:lnTo>
                            <a:pt x="996" y="1934"/>
                          </a:lnTo>
                          <a:lnTo>
                            <a:pt x="870" y="1865"/>
                          </a:lnTo>
                          <a:lnTo>
                            <a:pt x="750" y="1787"/>
                          </a:lnTo>
                          <a:lnTo>
                            <a:pt x="636" y="1702"/>
                          </a:lnTo>
                          <a:lnTo>
                            <a:pt x="530" y="1610"/>
                          </a:lnTo>
                          <a:lnTo>
                            <a:pt x="432" y="1510"/>
                          </a:lnTo>
                          <a:lnTo>
                            <a:pt x="343" y="1402"/>
                          </a:lnTo>
                          <a:lnTo>
                            <a:pt x="260" y="1287"/>
                          </a:lnTo>
                          <a:lnTo>
                            <a:pt x="190" y="1165"/>
                          </a:lnTo>
                          <a:lnTo>
                            <a:pt x="129" y="1034"/>
                          </a:lnTo>
                          <a:lnTo>
                            <a:pt x="79" y="895"/>
                          </a:lnTo>
                          <a:lnTo>
                            <a:pt x="42" y="750"/>
                          </a:lnTo>
                          <a:lnTo>
                            <a:pt x="14" y="596"/>
                          </a:lnTo>
                          <a:lnTo>
                            <a:pt x="1" y="436"/>
                          </a:lnTo>
                          <a:lnTo>
                            <a:pt x="0" y="352"/>
                          </a:lnTo>
                          <a:lnTo>
                            <a:pt x="0" y="0"/>
                          </a:lnTo>
                          <a:lnTo>
                            <a:pt x="268" y="0"/>
                          </a:lnTo>
                          <a:lnTo>
                            <a:pt x="268" y="352"/>
                          </a:lnTo>
                          <a:lnTo>
                            <a:pt x="269" y="423"/>
                          </a:lnTo>
                          <a:lnTo>
                            <a:pt x="281" y="560"/>
                          </a:lnTo>
                          <a:lnTo>
                            <a:pt x="302" y="691"/>
                          </a:lnTo>
                          <a:lnTo>
                            <a:pt x="335" y="815"/>
                          </a:lnTo>
                          <a:lnTo>
                            <a:pt x="379" y="931"/>
                          </a:lnTo>
                          <a:lnTo>
                            <a:pt x="432" y="1044"/>
                          </a:lnTo>
                          <a:lnTo>
                            <a:pt x="492" y="1147"/>
                          </a:lnTo>
                          <a:lnTo>
                            <a:pt x="563" y="1247"/>
                          </a:lnTo>
                          <a:lnTo>
                            <a:pt x="639" y="1338"/>
                          </a:lnTo>
                          <a:lnTo>
                            <a:pt x="724" y="1424"/>
                          </a:lnTo>
                          <a:lnTo>
                            <a:pt x="816" y="1502"/>
                          </a:lnTo>
                          <a:lnTo>
                            <a:pt x="914" y="1575"/>
                          </a:lnTo>
                          <a:lnTo>
                            <a:pt x="1018" y="1641"/>
                          </a:lnTo>
                          <a:lnTo>
                            <a:pt x="1126" y="1700"/>
                          </a:lnTo>
                          <a:lnTo>
                            <a:pt x="1240" y="1754"/>
                          </a:lnTo>
                          <a:lnTo>
                            <a:pt x="1358" y="1801"/>
                          </a:lnTo>
                          <a:lnTo>
                            <a:pt x="1418" y="1821"/>
                          </a:lnTo>
                          <a:lnTo>
                            <a:pt x="1515" y="1852"/>
                          </a:lnTo>
                          <a:lnTo>
                            <a:pt x="1717" y="1901"/>
                          </a:lnTo>
                          <a:lnTo>
                            <a:pt x="1922" y="1932"/>
                          </a:lnTo>
                          <a:lnTo>
                            <a:pt x="2131" y="1950"/>
                          </a:lnTo>
                          <a:lnTo>
                            <a:pt x="2236" y="1950"/>
                          </a:lnTo>
                          <a:lnTo>
                            <a:pt x="2342" y="1950"/>
                          </a:lnTo>
                          <a:lnTo>
                            <a:pt x="2552" y="1932"/>
                          </a:lnTo>
                          <a:lnTo>
                            <a:pt x="2758" y="1901"/>
                          </a:lnTo>
                          <a:lnTo>
                            <a:pt x="2958" y="1852"/>
                          </a:lnTo>
                          <a:lnTo>
                            <a:pt x="3056" y="1821"/>
                          </a:lnTo>
                          <a:lnTo>
                            <a:pt x="3116" y="1800"/>
                          </a:lnTo>
                          <a:lnTo>
                            <a:pt x="3235" y="1754"/>
                          </a:lnTo>
                          <a:lnTo>
                            <a:pt x="3348" y="1700"/>
                          </a:lnTo>
                          <a:lnTo>
                            <a:pt x="3458" y="1640"/>
                          </a:lnTo>
                          <a:lnTo>
                            <a:pt x="3561" y="1574"/>
                          </a:lnTo>
                          <a:lnTo>
                            <a:pt x="3659" y="1502"/>
                          </a:lnTo>
                          <a:lnTo>
                            <a:pt x="3752" y="1423"/>
                          </a:lnTo>
                          <a:lnTo>
                            <a:pt x="3837" y="1338"/>
                          </a:lnTo>
                          <a:lnTo>
                            <a:pt x="3914" y="1245"/>
                          </a:lnTo>
                          <a:lnTo>
                            <a:pt x="3983" y="1147"/>
                          </a:lnTo>
                          <a:lnTo>
                            <a:pt x="4045" y="1042"/>
                          </a:lnTo>
                          <a:lnTo>
                            <a:pt x="4099" y="931"/>
                          </a:lnTo>
                          <a:lnTo>
                            <a:pt x="4142" y="813"/>
                          </a:lnTo>
                          <a:lnTo>
                            <a:pt x="4175" y="689"/>
                          </a:lnTo>
                          <a:lnTo>
                            <a:pt x="4197" y="560"/>
                          </a:lnTo>
                          <a:lnTo>
                            <a:pt x="4210" y="423"/>
                          </a:lnTo>
                          <a:lnTo>
                            <a:pt x="4210" y="352"/>
                          </a:lnTo>
                          <a:lnTo>
                            <a:pt x="4210" y="0"/>
                          </a:lnTo>
                          <a:lnTo>
                            <a:pt x="4477" y="0"/>
                          </a:lnTo>
                          <a:lnTo>
                            <a:pt x="4477" y="0"/>
                          </a:lnTo>
                          <a:close/>
                        </a:path>
                      </a:pathLst>
                    </a:custGeom>
                    <a:solidFill>
                      <a:srgbClr val="46464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2" name="Freeform 14">
                      <a:extLst>
                        <a:ext uri="{FF2B5EF4-FFF2-40B4-BE49-F238E27FC236}">
                          <a16:creationId xmlns:a16="http://schemas.microsoft.com/office/drawing/2014/main" id="{A3302F20-6B9B-4019-FEB4-587691B16B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74887" y="4576127"/>
                      <a:ext cx="216361" cy="156029"/>
                    </a:xfrm>
                    <a:custGeom>
                      <a:avLst/>
                      <a:gdLst>
                        <a:gd name="T0" fmla="*/ 0 w 626"/>
                        <a:gd name="T1" fmla="*/ 111 h 449"/>
                        <a:gd name="T2" fmla="*/ 208 w 626"/>
                        <a:gd name="T3" fmla="*/ 111 h 449"/>
                        <a:gd name="T4" fmla="*/ 224 w 626"/>
                        <a:gd name="T5" fmla="*/ 86 h 449"/>
                        <a:gd name="T6" fmla="*/ 265 w 626"/>
                        <a:gd name="T7" fmla="*/ 46 h 449"/>
                        <a:gd name="T8" fmla="*/ 315 w 626"/>
                        <a:gd name="T9" fmla="*/ 17 h 449"/>
                        <a:gd name="T10" fmla="*/ 371 w 626"/>
                        <a:gd name="T11" fmla="*/ 1 h 449"/>
                        <a:gd name="T12" fmla="*/ 403 w 626"/>
                        <a:gd name="T13" fmla="*/ 0 h 449"/>
                        <a:gd name="T14" fmla="*/ 426 w 626"/>
                        <a:gd name="T15" fmla="*/ 1 h 449"/>
                        <a:gd name="T16" fmla="*/ 469 w 626"/>
                        <a:gd name="T17" fmla="*/ 10 h 449"/>
                        <a:gd name="T18" fmla="*/ 509 w 626"/>
                        <a:gd name="T19" fmla="*/ 27 h 449"/>
                        <a:gd name="T20" fmla="*/ 545 w 626"/>
                        <a:gd name="T21" fmla="*/ 50 h 449"/>
                        <a:gd name="T22" fmla="*/ 576 w 626"/>
                        <a:gd name="T23" fmla="*/ 82 h 449"/>
                        <a:gd name="T24" fmla="*/ 600 w 626"/>
                        <a:gd name="T25" fmla="*/ 116 h 449"/>
                        <a:gd name="T26" fmla="*/ 617 w 626"/>
                        <a:gd name="T27" fmla="*/ 157 h 449"/>
                        <a:gd name="T28" fmla="*/ 626 w 626"/>
                        <a:gd name="T29" fmla="*/ 201 h 449"/>
                        <a:gd name="T30" fmla="*/ 626 w 626"/>
                        <a:gd name="T31" fmla="*/ 224 h 449"/>
                        <a:gd name="T32" fmla="*/ 626 w 626"/>
                        <a:gd name="T33" fmla="*/ 247 h 449"/>
                        <a:gd name="T34" fmla="*/ 617 w 626"/>
                        <a:gd name="T35" fmla="*/ 291 h 449"/>
                        <a:gd name="T36" fmla="*/ 600 w 626"/>
                        <a:gd name="T37" fmla="*/ 331 h 449"/>
                        <a:gd name="T38" fmla="*/ 576 w 626"/>
                        <a:gd name="T39" fmla="*/ 367 h 449"/>
                        <a:gd name="T40" fmla="*/ 545 w 626"/>
                        <a:gd name="T41" fmla="*/ 397 h 449"/>
                        <a:gd name="T42" fmla="*/ 509 w 626"/>
                        <a:gd name="T43" fmla="*/ 422 h 449"/>
                        <a:gd name="T44" fmla="*/ 469 w 626"/>
                        <a:gd name="T45" fmla="*/ 439 h 449"/>
                        <a:gd name="T46" fmla="*/ 426 w 626"/>
                        <a:gd name="T47" fmla="*/ 448 h 449"/>
                        <a:gd name="T48" fmla="*/ 403 w 626"/>
                        <a:gd name="T49" fmla="*/ 449 h 449"/>
                        <a:gd name="T50" fmla="*/ 371 w 626"/>
                        <a:gd name="T51" fmla="*/ 448 h 449"/>
                        <a:gd name="T52" fmla="*/ 315 w 626"/>
                        <a:gd name="T53" fmla="*/ 432 h 449"/>
                        <a:gd name="T54" fmla="*/ 265 w 626"/>
                        <a:gd name="T55" fmla="*/ 403 h 449"/>
                        <a:gd name="T56" fmla="*/ 224 w 626"/>
                        <a:gd name="T57" fmla="*/ 361 h 449"/>
                        <a:gd name="T58" fmla="*/ 208 w 626"/>
                        <a:gd name="T59" fmla="*/ 338 h 449"/>
                        <a:gd name="T60" fmla="*/ 0 w 626"/>
                        <a:gd name="T61" fmla="*/ 338 h 449"/>
                        <a:gd name="T62" fmla="*/ 0 w 626"/>
                        <a:gd name="T63" fmla="*/ 111 h 449"/>
                        <a:gd name="T64" fmla="*/ 0 w 626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6" h="449">
                          <a:moveTo>
                            <a:pt x="0" y="111"/>
                          </a:moveTo>
                          <a:lnTo>
                            <a:pt x="208" y="111"/>
                          </a:lnTo>
                          <a:lnTo>
                            <a:pt x="224" y="86"/>
                          </a:lnTo>
                          <a:lnTo>
                            <a:pt x="265" y="46"/>
                          </a:lnTo>
                          <a:lnTo>
                            <a:pt x="315" y="17"/>
                          </a:lnTo>
                          <a:lnTo>
                            <a:pt x="371" y="1"/>
                          </a:lnTo>
                          <a:lnTo>
                            <a:pt x="403" y="0"/>
                          </a:lnTo>
                          <a:lnTo>
                            <a:pt x="426" y="1"/>
                          </a:lnTo>
                          <a:lnTo>
                            <a:pt x="469" y="10"/>
                          </a:lnTo>
                          <a:lnTo>
                            <a:pt x="509" y="27"/>
                          </a:lnTo>
                          <a:lnTo>
                            <a:pt x="545" y="50"/>
                          </a:lnTo>
                          <a:lnTo>
                            <a:pt x="576" y="82"/>
                          </a:lnTo>
                          <a:lnTo>
                            <a:pt x="600" y="116"/>
                          </a:lnTo>
                          <a:lnTo>
                            <a:pt x="617" y="157"/>
                          </a:lnTo>
                          <a:lnTo>
                            <a:pt x="626" y="201"/>
                          </a:lnTo>
                          <a:lnTo>
                            <a:pt x="626" y="224"/>
                          </a:lnTo>
                          <a:lnTo>
                            <a:pt x="626" y="247"/>
                          </a:lnTo>
                          <a:lnTo>
                            <a:pt x="617" y="291"/>
                          </a:lnTo>
                          <a:lnTo>
                            <a:pt x="600" y="331"/>
                          </a:lnTo>
                          <a:lnTo>
                            <a:pt x="576" y="367"/>
                          </a:lnTo>
                          <a:lnTo>
                            <a:pt x="545" y="397"/>
                          </a:lnTo>
                          <a:lnTo>
                            <a:pt x="509" y="422"/>
                          </a:lnTo>
                          <a:lnTo>
                            <a:pt x="469" y="439"/>
                          </a:lnTo>
                          <a:lnTo>
                            <a:pt x="426" y="448"/>
                          </a:lnTo>
                          <a:lnTo>
                            <a:pt x="403" y="449"/>
                          </a:lnTo>
                          <a:lnTo>
                            <a:pt x="371" y="448"/>
                          </a:lnTo>
                          <a:lnTo>
                            <a:pt x="315" y="432"/>
                          </a:lnTo>
                          <a:lnTo>
                            <a:pt x="265" y="403"/>
                          </a:lnTo>
                          <a:lnTo>
                            <a:pt x="224" y="361"/>
                          </a:lnTo>
                          <a:lnTo>
                            <a:pt x="208" y="338"/>
                          </a:lnTo>
                          <a:lnTo>
                            <a:pt x="0" y="338"/>
                          </a:lnTo>
                          <a:lnTo>
                            <a:pt x="0" y="111"/>
                          </a:lnTo>
                          <a:lnTo>
                            <a:pt x="0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3" name="Freeform 15">
                      <a:extLst>
                        <a:ext uri="{FF2B5EF4-FFF2-40B4-BE49-F238E27FC236}">
                          <a16:creationId xmlns:a16="http://schemas.microsoft.com/office/drawing/2014/main" id="{8312DEE6-F680-853E-320C-34695470B1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349833" y="4576127"/>
                      <a:ext cx="217401" cy="156029"/>
                    </a:xfrm>
                    <a:custGeom>
                      <a:avLst/>
                      <a:gdLst>
                        <a:gd name="T0" fmla="*/ 627 w 627"/>
                        <a:gd name="T1" fmla="*/ 111 h 449"/>
                        <a:gd name="T2" fmla="*/ 418 w 627"/>
                        <a:gd name="T3" fmla="*/ 111 h 449"/>
                        <a:gd name="T4" fmla="*/ 402 w 627"/>
                        <a:gd name="T5" fmla="*/ 86 h 449"/>
                        <a:gd name="T6" fmla="*/ 362 w 627"/>
                        <a:gd name="T7" fmla="*/ 46 h 449"/>
                        <a:gd name="T8" fmla="*/ 313 w 627"/>
                        <a:gd name="T9" fmla="*/ 17 h 449"/>
                        <a:gd name="T10" fmla="*/ 255 w 627"/>
                        <a:gd name="T11" fmla="*/ 1 h 449"/>
                        <a:gd name="T12" fmla="*/ 225 w 627"/>
                        <a:gd name="T13" fmla="*/ 0 h 449"/>
                        <a:gd name="T14" fmla="*/ 202 w 627"/>
                        <a:gd name="T15" fmla="*/ 1 h 449"/>
                        <a:gd name="T16" fmla="*/ 157 w 627"/>
                        <a:gd name="T17" fmla="*/ 10 h 449"/>
                        <a:gd name="T18" fmla="*/ 117 w 627"/>
                        <a:gd name="T19" fmla="*/ 27 h 449"/>
                        <a:gd name="T20" fmla="*/ 82 w 627"/>
                        <a:gd name="T21" fmla="*/ 50 h 449"/>
                        <a:gd name="T22" fmla="*/ 51 w 627"/>
                        <a:gd name="T23" fmla="*/ 82 h 449"/>
                        <a:gd name="T24" fmla="*/ 28 w 627"/>
                        <a:gd name="T25" fmla="*/ 116 h 449"/>
                        <a:gd name="T26" fmla="*/ 10 w 627"/>
                        <a:gd name="T27" fmla="*/ 157 h 449"/>
                        <a:gd name="T28" fmla="*/ 2 w 627"/>
                        <a:gd name="T29" fmla="*/ 201 h 449"/>
                        <a:gd name="T30" fmla="*/ 0 w 627"/>
                        <a:gd name="T31" fmla="*/ 224 h 449"/>
                        <a:gd name="T32" fmla="*/ 2 w 627"/>
                        <a:gd name="T33" fmla="*/ 247 h 449"/>
                        <a:gd name="T34" fmla="*/ 10 w 627"/>
                        <a:gd name="T35" fmla="*/ 291 h 449"/>
                        <a:gd name="T36" fmla="*/ 28 w 627"/>
                        <a:gd name="T37" fmla="*/ 331 h 449"/>
                        <a:gd name="T38" fmla="*/ 51 w 627"/>
                        <a:gd name="T39" fmla="*/ 367 h 449"/>
                        <a:gd name="T40" fmla="*/ 82 w 627"/>
                        <a:gd name="T41" fmla="*/ 397 h 449"/>
                        <a:gd name="T42" fmla="*/ 117 w 627"/>
                        <a:gd name="T43" fmla="*/ 422 h 449"/>
                        <a:gd name="T44" fmla="*/ 157 w 627"/>
                        <a:gd name="T45" fmla="*/ 439 h 449"/>
                        <a:gd name="T46" fmla="*/ 202 w 627"/>
                        <a:gd name="T47" fmla="*/ 448 h 449"/>
                        <a:gd name="T48" fmla="*/ 225 w 627"/>
                        <a:gd name="T49" fmla="*/ 449 h 449"/>
                        <a:gd name="T50" fmla="*/ 255 w 627"/>
                        <a:gd name="T51" fmla="*/ 448 h 449"/>
                        <a:gd name="T52" fmla="*/ 313 w 627"/>
                        <a:gd name="T53" fmla="*/ 432 h 449"/>
                        <a:gd name="T54" fmla="*/ 362 w 627"/>
                        <a:gd name="T55" fmla="*/ 403 h 449"/>
                        <a:gd name="T56" fmla="*/ 402 w 627"/>
                        <a:gd name="T57" fmla="*/ 361 h 449"/>
                        <a:gd name="T58" fmla="*/ 418 w 627"/>
                        <a:gd name="T59" fmla="*/ 338 h 449"/>
                        <a:gd name="T60" fmla="*/ 627 w 627"/>
                        <a:gd name="T61" fmla="*/ 338 h 449"/>
                        <a:gd name="T62" fmla="*/ 627 w 627"/>
                        <a:gd name="T63" fmla="*/ 111 h 449"/>
                        <a:gd name="T64" fmla="*/ 627 w 627"/>
                        <a:gd name="T65" fmla="*/ 111 h 4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627" h="449">
                          <a:moveTo>
                            <a:pt x="627" y="111"/>
                          </a:moveTo>
                          <a:lnTo>
                            <a:pt x="418" y="111"/>
                          </a:lnTo>
                          <a:lnTo>
                            <a:pt x="402" y="86"/>
                          </a:lnTo>
                          <a:lnTo>
                            <a:pt x="362" y="46"/>
                          </a:lnTo>
                          <a:lnTo>
                            <a:pt x="313" y="17"/>
                          </a:lnTo>
                          <a:lnTo>
                            <a:pt x="255" y="1"/>
                          </a:lnTo>
                          <a:lnTo>
                            <a:pt x="225" y="0"/>
                          </a:lnTo>
                          <a:lnTo>
                            <a:pt x="202" y="1"/>
                          </a:lnTo>
                          <a:lnTo>
                            <a:pt x="157" y="10"/>
                          </a:lnTo>
                          <a:lnTo>
                            <a:pt x="117" y="27"/>
                          </a:lnTo>
                          <a:lnTo>
                            <a:pt x="82" y="50"/>
                          </a:lnTo>
                          <a:lnTo>
                            <a:pt x="51" y="82"/>
                          </a:lnTo>
                          <a:lnTo>
                            <a:pt x="28" y="116"/>
                          </a:lnTo>
                          <a:lnTo>
                            <a:pt x="10" y="157"/>
                          </a:lnTo>
                          <a:lnTo>
                            <a:pt x="2" y="201"/>
                          </a:lnTo>
                          <a:lnTo>
                            <a:pt x="0" y="224"/>
                          </a:lnTo>
                          <a:lnTo>
                            <a:pt x="2" y="247"/>
                          </a:lnTo>
                          <a:lnTo>
                            <a:pt x="10" y="291"/>
                          </a:lnTo>
                          <a:lnTo>
                            <a:pt x="28" y="331"/>
                          </a:lnTo>
                          <a:lnTo>
                            <a:pt x="51" y="367"/>
                          </a:lnTo>
                          <a:lnTo>
                            <a:pt x="82" y="397"/>
                          </a:lnTo>
                          <a:lnTo>
                            <a:pt x="117" y="422"/>
                          </a:lnTo>
                          <a:lnTo>
                            <a:pt x="157" y="439"/>
                          </a:lnTo>
                          <a:lnTo>
                            <a:pt x="202" y="448"/>
                          </a:lnTo>
                          <a:lnTo>
                            <a:pt x="225" y="449"/>
                          </a:lnTo>
                          <a:lnTo>
                            <a:pt x="255" y="448"/>
                          </a:lnTo>
                          <a:lnTo>
                            <a:pt x="313" y="432"/>
                          </a:lnTo>
                          <a:lnTo>
                            <a:pt x="362" y="403"/>
                          </a:lnTo>
                          <a:lnTo>
                            <a:pt x="402" y="361"/>
                          </a:lnTo>
                          <a:lnTo>
                            <a:pt x="418" y="338"/>
                          </a:lnTo>
                          <a:lnTo>
                            <a:pt x="627" y="338"/>
                          </a:lnTo>
                          <a:lnTo>
                            <a:pt x="627" y="111"/>
                          </a:lnTo>
                          <a:lnTo>
                            <a:pt x="627" y="111"/>
                          </a:lnTo>
                          <a:close/>
                        </a:path>
                      </a:pathLst>
                    </a:custGeom>
                    <a:solidFill>
                      <a:srgbClr val="26637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4" name="Freeform 16">
                      <a:extLst>
                        <a:ext uri="{FF2B5EF4-FFF2-40B4-BE49-F238E27FC236}">
                          <a16:creationId xmlns:a16="http://schemas.microsoft.com/office/drawing/2014/main" id="{91770D8B-424C-4823-6F02-378F97A56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1533" y="6278927"/>
                      <a:ext cx="109221" cy="140426"/>
                    </a:xfrm>
                    <a:custGeom>
                      <a:avLst/>
                      <a:gdLst>
                        <a:gd name="T0" fmla="*/ 315 w 315"/>
                        <a:gd name="T1" fmla="*/ 4 h 405"/>
                        <a:gd name="T2" fmla="*/ 315 w 315"/>
                        <a:gd name="T3" fmla="*/ 405 h 405"/>
                        <a:gd name="T4" fmla="*/ 0 w 315"/>
                        <a:gd name="T5" fmla="*/ 405 h 405"/>
                        <a:gd name="T6" fmla="*/ 0 w 315"/>
                        <a:gd name="T7" fmla="*/ 0 h 405"/>
                        <a:gd name="T8" fmla="*/ 91 w 315"/>
                        <a:gd name="T9" fmla="*/ 6 h 405"/>
                        <a:gd name="T10" fmla="*/ 184 w 315"/>
                        <a:gd name="T11" fmla="*/ 7 h 405"/>
                        <a:gd name="T12" fmla="*/ 249 w 315"/>
                        <a:gd name="T13" fmla="*/ 7 h 405"/>
                        <a:gd name="T14" fmla="*/ 315 w 315"/>
                        <a:gd name="T15" fmla="*/ 4 h 405"/>
                        <a:gd name="T16" fmla="*/ 315 w 315"/>
                        <a:gd name="T17" fmla="*/ 4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15" h="405">
                          <a:moveTo>
                            <a:pt x="315" y="4"/>
                          </a:moveTo>
                          <a:lnTo>
                            <a:pt x="315" y="405"/>
                          </a:lnTo>
                          <a:lnTo>
                            <a:pt x="0" y="405"/>
                          </a:lnTo>
                          <a:lnTo>
                            <a:pt x="0" y="0"/>
                          </a:lnTo>
                          <a:lnTo>
                            <a:pt x="91" y="6"/>
                          </a:lnTo>
                          <a:lnTo>
                            <a:pt x="184" y="7"/>
                          </a:lnTo>
                          <a:lnTo>
                            <a:pt x="249" y="7"/>
                          </a:lnTo>
                          <a:lnTo>
                            <a:pt x="315" y="4"/>
                          </a:lnTo>
                          <a:lnTo>
                            <a:pt x="315" y="4"/>
                          </a:lnTo>
                          <a:close/>
                        </a:path>
                      </a:pathLst>
                    </a:custGeom>
                    <a:solidFill>
                      <a:srgbClr val="5E606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5" name="Freeform 17">
                      <a:extLst>
                        <a:ext uri="{FF2B5EF4-FFF2-40B4-BE49-F238E27FC236}">
                          <a16:creationId xmlns:a16="http://schemas.microsoft.com/office/drawing/2014/main" id="{7B908169-68E4-8138-CEEB-81B1C26DC25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79946" y="4600052"/>
                      <a:ext cx="46809" cy="46809"/>
                    </a:xfrm>
                    <a:custGeom>
                      <a:avLst/>
                      <a:gdLst>
                        <a:gd name="T0" fmla="*/ 68 w 136"/>
                        <a:gd name="T1" fmla="*/ 0 h 135"/>
                        <a:gd name="T2" fmla="*/ 81 w 136"/>
                        <a:gd name="T3" fmla="*/ 0 h 135"/>
                        <a:gd name="T4" fmla="*/ 106 w 136"/>
                        <a:gd name="T5" fmla="*/ 11 h 135"/>
                        <a:gd name="T6" fmla="*/ 124 w 136"/>
                        <a:gd name="T7" fmla="*/ 29 h 135"/>
                        <a:gd name="T8" fmla="*/ 134 w 136"/>
                        <a:gd name="T9" fmla="*/ 53 h 135"/>
                        <a:gd name="T10" fmla="*/ 136 w 136"/>
                        <a:gd name="T11" fmla="*/ 68 h 135"/>
                        <a:gd name="T12" fmla="*/ 134 w 136"/>
                        <a:gd name="T13" fmla="*/ 82 h 135"/>
                        <a:gd name="T14" fmla="*/ 124 w 136"/>
                        <a:gd name="T15" fmla="*/ 105 h 135"/>
                        <a:gd name="T16" fmla="*/ 106 w 136"/>
                        <a:gd name="T17" fmla="*/ 124 h 135"/>
                        <a:gd name="T18" fmla="*/ 81 w 136"/>
                        <a:gd name="T19" fmla="*/ 134 h 135"/>
                        <a:gd name="T20" fmla="*/ 68 w 136"/>
                        <a:gd name="T21" fmla="*/ 135 h 135"/>
                        <a:gd name="T22" fmla="*/ 54 w 136"/>
                        <a:gd name="T23" fmla="*/ 134 h 135"/>
                        <a:gd name="T24" fmla="*/ 29 w 136"/>
                        <a:gd name="T25" fmla="*/ 124 h 135"/>
                        <a:gd name="T26" fmla="*/ 10 w 136"/>
                        <a:gd name="T27" fmla="*/ 105 h 135"/>
                        <a:gd name="T28" fmla="*/ 0 w 136"/>
                        <a:gd name="T29" fmla="*/ 82 h 135"/>
                        <a:gd name="T30" fmla="*/ 0 w 136"/>
                        <a:gd name="T31" fmla="*/ 68 h 135"/>
                        <a:gd name="T32" fmla="*/ 0 w 136"/>
                        <a:gd name="T33" fmla="*/ 53 h 135"/>
                        <a:gd name="T34" fmla="*/ 10 w 136"/>
                        <a:gd name="T35" fmla="*/ 29 h 135"/>
                        <a:gd name="T36" fmla="*/ 29 w 136"/>
                        <a:gd name="T37" fmla="*/ 11 h 135"/>
                        <a:gd name="T38" fmla="*/ 54 w 136"/>
                        <a:gd name="T39" fmla="*/ 0 h 135"/>
                        <a:gd name="T40" fmla="*/ 68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8" y="0"/>
                          </a:moveTo>
                          <a:lnTo>
                            <a:pt x="81" y="0"/>
                          </a:lnTo>
                          <a:lnTo>
                            <a:pt x="106" y="11"/>
                          </a:lnTo>
                          <a:lnTo>
                            <a:pt x="124" y="29"/>
                          </a:lnTo>
                          <a:lnTo>
                            <a:pt x="134" y="53"/>
                          </a:lnTo>
                          <a:lnTo>
                            <a:pt x="136" y="68"/>
                          </a:lnTo>
                          <a:lnTo>
                            <a:pt x="134" y="82"/>
                          </a:lnTo>
                          <a:lnTo>
                            <a:pt x="124" y="105"/>
                          </a:lnTo>
                          <a:lnTo>
                            <a:pt x="106" y="124"/>
                          </a:lnTo>
                          <a:lnTo>
                            <a:pt x="81" y="134"/>
                          </a:lnTo>
                          <a:lnTo>
                            <a:pt x="68" y="135"/>
                          </a:lnTo>
                          <a:lnTo>
                            <a:pt x="54" y="134"/>
                          </a:lnTo>
                          <a:lnTo>
                            <a:pt x="29" y="124"/>
                          </a:lnTo>
                          <a:lnTo>
                            <a:pt x="10" y="105"/>
                          </a:lnTo>
                          <a:lnTo>
                            <a:pt x="0" y="82"/>
                          </a:lnTo>
                          <a:lnTo>
                            <a:pt x="0" y="68"/>
                          </a:lnTo>
                          <a:lnTo>
                            <a:pt x="0" y="53"/>
                          </a:lnTo>
                          <a:lnTo>
                            <a:pt x="10" y="29"/>
                          </a:lnTo>
                          <a:lnTo>
                            <a:pt x="29" y="11"/>
                          </a:lnTo>
                          <a:lnTo>
                            <a:pt x="54" y="0"/>
                          </a:lnTo>
                          <a:lnTo>
                            <a:pt x="68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116" name="Freeform 18">
                      <a:extLst>
                        <a:ext uri="{FF2B5EF4-FFF2-40B4-BE49-F238E27FC236}">
                          <a16:creationId xmlns:a16="http://schemas.microsoft.com/office/drawing/2014/main" id="{6E80B95E-44D3-BB7F-334D-7483F5EF3B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392481" y="4600052"/>
                      <a:ext cx="46809" cy="46809"/>
                    </a:xfrm>
                    <a:custGeom>
                      <a:avLst/>
                      <a:gdLst>
                        <a:gd name="T0" fmla="*/ 67 w 136"/>
                        <a:gd name="T1" fmla="*/ 0 h 135"/>
                        <a:gd name="T2" fmla="*/ 82 w 136"/>
                        <a:gd name="T3" fmla="*/ 0 h 135"/>
                        <a:gd name="T4" fmla="*/ 106 w 136"/>
                        <a:gd name="T5" fmla="*/ 11 h 135"/>
                        <a:gd name="T6" fmla="*/ 125 w 136"/>
                        <a:gd name="T7" fmla="*/ 29 h 135"/>
                        <a:gd name="T8" fmla="*/ 135 w 136"/>
                        <a:gd name="T9" fmla="*/ 53 h 135"/>
                        <a:gd name="T10" fmla="*/ 136 w 136"/>
                        <a:gd name="T11" fmla="*/ 68 h 135"/>
                        <a:gd name="T12" fmla="*/ 135 w 136"/>
                        <a:gd name="T13" fmla="*/ 82 h 135"/>
                        <a:gd name="T14" fmla="*/ 125 w 136"/>
                        <a:gd name="T15" fmla="*/ 105 h 135"/>
                        <a:gd name="T16" fmla="*/ 106 w 136"/>
                        <a:gd name="T17" fmla="*/ 124 h 135"/>
                        <a:gd name="T18" fmla="*/ 82 w 136"/>
                        <a:gd name="T19" fmla="*/ 134 h 135"/>
                        <a:gd name="T20" fmla="*/ 67 w 136"/>
                        <a:gd name="T21" fmla="*/ 135 h 135"/>
                        <a:gd name="T22" fmla="*/ 54 w 136"/>
                        <a:gd name="T23" fmla="*/ 134 h 135"/>
                        <a:gd name="T24" fmla="*/ 30 w 136"/>
                        <a:gd name="T25" fmla="*/ 124 h 135"/>
                        <a:gd name="T26" fmla="*/ 11 w 136"/>
                        <a:gd name="T27" fmla="*/ 105 h 135"/>
                        <a:gd name="T28" fmla="*/ 1 w 136"/>
                        <a:gd name="T29" fmla="*/ 82 h 135"/>
                        <a:gd name="T30" fmla="*/ 0 w 136"/>
                        <a:gd name="T31" fmla="*/ 68 h 135"/>
                        <a:gd name="T32" fmla="*/ 1 w 136"/>
                        <a:gd name="T33" fmla="*/ 53 h 135"/>
                        <a:gd name="T34" fmla="*/ 11 w 136"/>
                        <a:gd name="T35" fmla="*/ 29 h 135"/>
                        <a:gd name="T36" fmla="*/ 30 w 136"/>
                        <a:gd name="T37" fmla="*/ 11 h 135"/>
                        <a:gd name="T38" fmla="*/ 54 w 136"/>
                        <a:gd name="T39" fmla="*/ 0 h 135"/>
                        <a:gd name="T40" fmla="*/ 67 w 136"/>
                        <a:gd name="T41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36" h="135">
                          <a:moveTo>
                            <a:pt x="67" y="0"/>
                          </a:moveTo>
                          <a:lnTo>
                            <a:pt x="82" y="0"/>
                          </a:lnTo>
                          <a:lnTo>
                            <a:pt x="106" y="11"/>
                          </a:lnTo>
                          <a:lnTo>
                            <a:pt x="125" y="29"/>
                          </a:lnTo>
                          <a:lnTo>
                            <a:pt x="135" y="53"/>
                          </a:lnTo>
                          <a:lnTo>
                            <a:pt x="136" y="68"/>
                          </a:lnTo>
                          <a:lnTo>
                            <a:pt x="135" y="82"/>
                          </a:lnTo>
                          <a:lnTo>
                            <a:pt x="125" y="105"/>
                          </a:lnTo>
                          <a:lnTo>
                            <a:pt x="106" y="124"/>
                          </a:lnTo>
                          <a:lnTo>
                            <a:pt x="82" y="134"/>
                          </a:lnTo>
                          <a:lnTo>
                            <a:pt x="67" y="135"/>
                          </a:lnTo>
                          <a:lnTo>
                            <a:pt x="54" y="134"/>
                          </a:lnTo>
                          <a:lnTo>
                            <a:pt x="30" y="124"/>
                          </a:lnTo>
                          <a:lnTo>
                            <a:pt x="11" y="105"/>
                          </a:lnTo>
                          <a:lnTo>
                            <a:pt x="1" y="82"/>
                          </a:lnTo>
                          <a:lnTo>
                            <a:pt x="0" y="68"/>
                          </a:lnTo>
                          <a:lnTo>
                            <a:pt x="1" y="53"/>
                          </a:lnTo>
                          <a:lnTo>
                            <a:pt x="11" y="29"/>
                          </a:lnTo>
                          <a:lnTo>
                            <a:pt x="30" y="11"/>
                          </a:lnTo>
                          <a:lnTo>
                            <a:pt x="54" y="0"/>
                          </a:lnTo>
                          <a:lnTo>
                            <a:pt x="67" y="0"/>
                          </a:lnTo>
                          <a:close/>
                        </a:path>
                      </a:pathLst>
                    </a:custGeom>
                    <a:solidFill>
                      <a:srgbClr val="2E78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E001950-D099-1CF7-BD70-8BDA926CD697}"/>
                  </a:ext>
                </a:extLst>
              </p:cNvPr>
              <p:cNvSpPr txBox="1"/>
              <p:nvPr/>
            </p:nvSpPr>
            <p:spPr>
              <a:xfrm>
                <a:off x="6094149" y="2379576"/>
                <a:ext cx="2072008" cy="467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3. UI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구성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500" dirty="0">
                  <a:solidFill>
                    <a:prstClr val="white">
                      <a:lumMod val="7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91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6E788E8A-0A66-9808-D6FB-3E1F9984F03A}"/>
              </a:ext>
            </a:extLst>
          </p:cNvPr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439356" y="37535"/>
            <a:ext cx="5313261" cy="1155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프로그램소개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D0E28F-EBFB-64FF-DDAC-61EE25CA3DAE}"/>
              </a:ext>
            </a:extLst>
          </p:cNvPr>
          <p:cNvSpPr txBox="1"/>
          <p:nvPr/>
        </p:nvSpPr>
        <p:spPr>
          <a:xfrm>
            <a:off x="1389426" y="2560718"/>
            <a:ext cx="9413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경기도에 있는 병원정보를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알려주는 프로그램이다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진료과목을 선택할 수 있어 더욱 정확한 정보전달이 가능하다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병원의 위치를 알려준다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346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114014AB-A02E-F33A-AB62-4A187BEFE5EB}"/>
              </a:ext>
            </a:extLst>
          </p:cNvPr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69C703-B7FC-5476-D323-24BB25DD3A86}"/>
              </a:ext>
            </a:extLst>
          </p:cNvPr>
          <p:cNvSpPr txBox="1"/>
          <p:nvPr/>
        </p:nvSpPr>
        <p:spPr>
          <a:xfrm>
            <a:off x="1648829" y="5804554"/>
            <a:ext cx="889434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경기도 내의 병원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의원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한의원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한방병원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전문병원 등의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병원명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소재지주소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소재지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위치등의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정보를 제공</a:t>
            </a:r>
            <a:endParaRPr lang="en-US" altLang="ko-KR" sz="1400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경기도 병원 현황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|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공공데이터포털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(data.go.kr)</a:t>
            </a:r>
            <a:endParaRPr lang="ko-KR" altLang="en-US" sz="10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439356" y="37535"/>
            <a:ext cx="5313261" cy="1155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</a:t>
            </a: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1F1E80-FB76-4E10-D508-D9B3D3F82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829" y="1207631"/>
            <a:ext cx="8894342" cy="444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1">
            <a:extLst>
              <a:ext uri="{FF2B5EF4-FFF2-40B4-BE49-F238E27FC236}">
                <a16:creationId xmlns:a16="http://schemas.microsoft.com/office/drawing/2014/main" id="{4B606CAA-D804-880B-ECA7-BA1F74387259}"/>
              </a:ext>
            </a:extLst>
          </p:cNvPr>
          <p:cNvSpPr/>
          <p:nvPr/>
        </p:nvSpPr>
        <p:spPr>
          <a:xfrm>
            <a:off x="333106" y="518917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3" name="직사각형 62"/>
          <p:cNvSpPr>
            <a:spLocks noChangeAspect="1"/>
          </p:cNvSpPr>
          <p:nvPr/>
        </p:nvSpPr>
        <p:spPr>
          <a:xfrm>
            <a:off x="3439356" y="22865"/>
            <a:ext cx="5380305" cy="115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  <a:endParaRPr lang="ko-KR" altLang="en-US" sz="2400" b="1" i="1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F981E204-18F3-EED9-BCCA-97BD4AA3B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45362"/>
              </p:ext>
            </p:extLst>
          </p:nvPr>
        </p:nvGraphicFramePr>
        <p:xfrm>
          <a:off x="7520831" y="1178464"/>
          <a:ext cx="3808177" cy="5224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955">
                  <a:extLst>
                    <a:ext uri="{9D8B030D-6E8A-4147-A177-3AD203B41FA5}">
                      <a16:colId xmlns:a16="http://schemas.microsoft.com/office/drawing/2014/main" val="1357472893"/>
                    </a:ext>
                  </a:extLst>
                </a:gridCol>
                <a:gridCol w="3152222">
                  <a:extLst>
                    <a:ext uri="{9D8B030D-6E8A-4147-A177-3AD203B41FA5}">
                      <a16:colId xmlns:a16="http://schemas.microsoft.com/office/drawing/2014/main" val="4021944462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44267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ex)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안양시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가평군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814611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진료과목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ex)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방사선과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10283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병원명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482520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222776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병원리스트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806720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041906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 정보 표시 및 초기화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785337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그래프 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872144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메일 보내기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252999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256988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네이버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541733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텔레그램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보내기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795985"/>
                  </a:ext>
                </a:extLst>
              </a:tr>
              <a:tr h="373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병원 정보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75643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14F145-5CC0-3745-8A38-2EA88FBB0B05}"/>
              </a:ext>
            </a:extLst>
          </p:cNvPr>
          <p:cNvGrpSpPr/>
          <p:nvPr/>
        </p:nvGrpSpPr>
        <p:grpSpPr>
          <a:xfrm>
            <a:off x="702838" y="1174409"/>
            <a:ext cx="6634730" cy="5228365"/>
            <a:chOff x="621640" y="1174402"/>
            <a:chExt cx="6634730" cy="52283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7EA7C6-BD40-B785-F129-23C5709D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641" y="1174402"/>
              <a:ext cx="6634729" cy="5228365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704F071-88DD-24BD-8EF0-E85030E0E04C}"/>
                </a:ext>
              </a:extLst>
            </p:cNvPr>
            <p:cNvSpPr/>
            <p:nvPr/>
          </p:nvSpPr>
          <p:spPr>
            <a:xfrm>
              <a:off x="712781" y="1509028"/>
              <a:ext cx="3206076" cy="5631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9800878-D51E-675B-27A1-4DD96200CA86}"/>
                </a:ext>
              </a:extLst>
            </p:cNvPr>
            <p:cNvSpPr/>
            <p:nvPr/>
          </p:nvSpPr>
          <p:spPr>
            <a:xfrm>
              <a:off x="712781" y="2170484"/>
              <a:ext cx="3206076" cy="5631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1F44820-C049-FA5D-72A0-00C255345890}"/>
                </a:ext>
              </a:extLst>
            </p:cNvPr>
            <p:cNvSpPr/>
            <p:nvPr/>
          </p:nvSpPr>
          <p:spPr>
            <a:xfrm>
              <a:off x="712781" y="2850440"/>
              <a:ext cx="2637763" cy="5631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EF8578D-E03C-85E2-C89B-DF13BE0EF5B3}"/>
                </a:ext>
              </a:extLst>
            </p:cNvPr>
            <p:cNvSpPr/>
            <p:nvPr/>
          </p:nvSpPr>
          <p:spPr>
            <a:xfrm>
              <a:off x="3350544" y="2850440"/>
              <a:ext cx="568313" cy="5631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DA428F8-67AC-4E8C-F052-DB23361F2F83}"/>
                </a:ext>
              </a:extLst>
            </p:cNvPr>
            <p:cNvSpPr/>
            <p:nvPr/>
          </p:nvSpPr>
          <p:spPr>
            <a:xfrm>
              <a:off x="712781" y="3508047"/>
              <a:ext cx="3206076" cy="28310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D59865F-EB7F-72C8-64A5-FD8349C1CA27}"/>
                </a:ext>
              </a:extLst>
            </p:cNvPr>
            <p:cNvSpPr/>
            <p:nvPr/>
          </p:nvSpPr>
          <p:spPr>
            <a:xfrm>
              <a:off x="4009998" y="3508048"/>
              <a:ext cx="3139740" cy="27621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022E3F0-ECEB-00F2-6CB5-7A8F5A6AC647}"/>
                </a:ext>
              </a:extLst>
            </p:cNvPr>
            <p:cNvSpPr/>
            <p:nvPr/>
          </p:nvSpPr>
          <p:spPr>
            <a:xfrm>
              <a:off x="4027416" y="2841731"/>
              <a:ext cx="568313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BB58FC2-7DE1-0EA4-09F0-18F7D547A699}"/>
                </a:ext>
              </a:extLst>
            </p:cNvPr>
            <p:cNvSpPr/>
            <p:nvPr/>
          </p:nvSpPr>
          <p:spPr>
            <a:xfrm>
              <a:off x="4656090" y="2843782"/>
              <a:ext cx="568313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505033F-82C7-D9F2-5B38-82A0D421CDFB}"/>
                </a:ext>
              </a:extLst>
            </p:cNvPr>
            <p:cNvSpPr/>
            <p:nvPr/>
          </p:nvSpPr>
          <p:spPr>
            <a:xfrm>
              <a:off x="5290477" y="2841731"/>
              <a:ext cx="568313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4BAD40E-4956-E672-3299-A8E4D154DF6A}"/>
                </a:ext>
              </a:extLst>
            </p:cNvPr>
            <p:cNvSpPr/>
            <p:nvPr/>
          </p:nvSpPr>
          <p:spPr>
            <a:xfrm>
              <a:off x="5919151" y="2843782"/>
              <a:ext cx="568313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21FB5E7-CD92-CC59-2C51-A76F6B58C655}"/>
                </a:ext>
              </a:extLst>
            </p:cNvPr>
            <p:cNvSpPr/>
            <p:nvPr/>
          </p:nvSpPr>
          <p:spPr>
            <a:xfrm>
              <a:off x="6545147" y="2843782"/>
              <a:ext cx="568313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98B5DC0-63FB-1263-C3E8-968199F8CA05}"/>
                </a:ext>
              </a:extLst>
            </p:cNvPr>
            <p:cNvSpPr/>
            <p:nvPr/>
          </p:nvSpPr>
          <p:spPr>
            <a:xfrm>
              <a:off x="4027416" y="2170484"/>
              <a:ext cx="3122322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3431784-FC43-5902-E485-9899C7D1D98D}"/>
                </a:ext>
              </a:extLst>
            </p:cNvPr>
            <p:cNvSpPr/>
            <p:nvPr/>
          </p:nvSpPr>
          <p:spPr>
            <a:xfrm>
              <a:off x="4027416" y="1502368"/>
              <a:ext cx="3122322" cy="57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4537252-81BF-3E9A-99AF-EFB8DB97A7EC}"/>
                </a:ext>
              </a:extLst>
            </p:cNvPr>
            <p:cNvSpPr/>
            <p:nvPr/>
          </p:nvSpPr>
          <p:spPr>
            <a:xfrm>
              <a:off x="621640" y="1390409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2304995-9305-E514-8CE9-B84F8CCE268B}"/>
                </a:ext>
              </a:extLst>
            </p:cNvPr>
            <p:cNvSpPr/>
            <p:nvPr/>
          </p:nvSpPr>
          <p:spPr>
            <a:xfrm>
              <a:off x="621640" y="2090313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D53680E5-834B-D314-5AED-07E3BC452B5E}"/>
                </a:ext>
              </a:extLst>
            </p:cNvPr>
            <p:cNvSpPr/>
            <p:nvPr/>
          </p:nvSpPr>
          <p:spPr>
            <a:xfrm>
              <a:off x="621640" y="2764590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622B1A6-3EC3-6DC0-5C3B-01F7BB561101}"/>
                </a:ext>
              </a:extLst>
            </p:cNvPr>
            <p:cNvSpPr/>
            <p:nvPr/>
          </p:nvSpPr>
          <p:spPr>
            <a:xfrm>
              <a:off x="3199018" y="2764590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B1521E9E-D332-82D4-C4CA-72E6ABD66E5E}"/>
                </a:ext>
              </a:extLst>
            </p:cNvPr>
            <p:cNvSpPr/>
            <p:nvPr/>
          </p:nvSpPr>
          <p:spPr>
            <a:xfrm>
              <a:off x="621640" y="343667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69E4517B-DA37-C25A-5FC8-9CCDBA73B20A}"/>
                </a:ext>
              </a:extLst>
            </p:cNvPr>
            <p:cNvSpPr/>
            <p:nvPr/>
          </p:nvSpPr>
          <p:spPr>
            <a:xfrm>
              <a:off x="3923311" y="1390409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51D507E-1AA9-86CA-A67E-6F26C9533BEC}"/>
                </a:ext>
              </a:extLst>
            </p:cNvPr>
            <p:cNvSpPr/>
            <p:nvPr/>
          </p:nvSpPr>
          <p:spPr>
            <a:xfrm>
              <a:off x="3923311" y="2118703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57118BAE-F610-0CF5-7584-91277AC5D4CF}"/>
                </a:ext>
              </a:extLst>
            </p:cNvPr>
            <p:cNvSpPr/>
            <p:nvPr/>
          </p:nvSpPr>
          <p:spPr>
            <a:xfrm>
              <a:off x="3923311" y="277249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748B26B7-D83F-DDF0-D8F3-7DE884C4865A}"/>
                </a:ext>
              </a:extLst>
            </p:cNvPr>
            <p:cNvSpPr/>
            <p:nvPr/>
          </p:nvSpPr>
          <p:spPr>
            <a:xfrm>
              <a:off x="4557793" y="277249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0A54CAD-0A3D-3CAF-856A-1C31F0034425}"/>
                </a:ext>
              </a:extLst>
            </p:cNvPr>
            <p:cNvSpPr/>
            <p:nvPr/>
          </p:nvSpPr>
          <p:spPr>
            <a:xfrm>
              <a:off x="5141460" y="277249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9459CB14-D7B7-2655-0B54-F5D67128372D}"/>
                </a:ext>
              </a:extLst>
            </p:cNvPr>
            <p:cNvSpPr/>
            <p:nvPr/>
          </p:nvSpPr>
          <p:spPr>
            <a:xfrm>
              <a:off x="5820165" y="277249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69D6DBF-5973-ABC7-54B0-C8D0036ECE34}"/>
                </a:ext>
              </a:extLst>
            </p:cNvPr>
            <p:cNvSpPr/>
            <p:nvPr/>
          </p:nvSpPr>
          <p:spPr>
            <a:xfrm>
              <a:off x="6410478" y="2772492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6026DA1-3B95-6B4C-73F4-B6EC7D0998D2}"/>
                </a:ext>
              </a:extLst>
            </p:cNvPr>
            <p:cNvSpPr/>
            <p:nvPr/>
          </p:nvSpPr>
          <p:spPr>
            <a:xfrm>
              <a:off x="3923311" y="3448976"/>
              <a:ext cx="284081" cy="28408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582919-5895-CB06-D1A1-22072C011664}"/>
                </a:ext>
              </a:extLst>
            </p:cNvPr>
            <p:cNvSpPr txBox="1"/>
            <p:nvPr/>
          </p:nvSpPr>
          <p:spPr>
            <a:xfrm>
              <a:off x="5050714" y="2745255"/>
              <a:ext cx="769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5A67F78-2901-05B8-C491-DA658E7BD874}"/>
                </a:ext>
              </a:extLst>
            </p:cNvPr>
            <p:cNvSpPr txBox="1"/>
            <p:nvPr/>
          </p:nvSpPr>
          <p:spPr>
            <a:xfrm>
              <a:off x="5736136" y="2745255"/>
              <a:ext cx="769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11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B31FBDC-46CF-4F8B-3521-9F7EBC27AB4F}"/>
                </a:ext>
              </a:extLst>
            </p:cNvPr>
            <p:cNvSpPr txBox="1"/>
            <p:nvPr/>
          </p:nvSpPr>
          <p:spPr>
            <a:xfrm>
              <a:off x="6318784" y="2745255"/>
              <a:ext cx="769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12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DE5F92F-0B88-6424-23E8-3B3250A5509E}"/>
                </a:ext>
              </a:extLst>
            </p:cNvPr>
            <p:cNvSpPr txBox="1"/>
            <p:nvPr/>
          </p:nvSpPr>
          <p:spPr>
            <a:xfrm>
              <a:off x="3844154" y="3422346"/>
              <a:ext cx="769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13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1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439356" y="22866"/>
            <a:ext cx="5313261" cy="1155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개발계획</a:t>
            </a: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</a:t>
            </a: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Done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DE880D60-3223-9399-862F-25F152EB6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194957"/>
              </p:ext>
            </p:extLst>
          </p:nvPr>
        </p:nvGraphicFramePr>
        <p:xfrm>
          <a:off x="1092950" y="1249789"/>
          <a:ext cx="10006849" cy="514624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66331">
                  <a:extLst>
                    <a:ext uri="{9D8B030D-6E8A-4147-A177-3AD203B41FA5}">
                      <a16:colId xmlns:a16="http://schemas.microsoft.com/office/drawing/2014/main" val="695727569"/>
                    </a:ext>
                  </a:extLst>
                </a:gridCol>
                <a:gridCol w="2685315">
                  <a:extLst>
                    <a:ext uri="{9D8B030D-6E8A-4147-A177-3AD203B41FA5}">
                      <a16:colId xmlns:a16="http://schemas.microsoft.com/office/drawing/2014/main" val="281376859"/>
                    </a:ext>
                  </a:extLst>
                </a:gridCol>
                <a:gridCol w="3609543">
                  <a:extLst>
                    <a:ext uri="{9D8B030D-6E8A-4147-A177-3AD203B41FA5}">
                      <a16:colId xmlns:a16="http://schemas.microsoft.com/office/drawing/2014/main" val="591183097"/>
                    </a:ext>
                  </a:extLst>
                </a:gridCol>
                <a:gridCol w="1445660">
                  <a:extLst>
                    <a:ext uri="{9D8B030D-6E8A-4147-A177-3AD203B41FA5}">
                      <a16:colId xmlns:a16="http://schemas.microsoft.com/office/drawing/2014/main" val="2242450054"/>
                    </a:ext>
                  </a:extLst>
                </a:gridCol>
              </a:tblGrid>
              <a:tr h="300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주차</a:t>
                      </a:r>
                    </a:p>
                  </a:txBody>
                  <a:tcPr marL="86813" marR="86813" marT="43407" marB="43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Todo</a:t>
                      </a:r>
                      <a:endParaRPr lang="ko-KR" altLang="en-US" sz="17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6813" marR="86813" marT="43407" marB="43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Done</a:t>
                      </a:r>
                      <a:endParaRPr lang="ko-KR" altLang="en-US" sz="17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6813" marR="86813" marT="43407" marB="43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6813" marR="86813" marT="43407" marB="43407"/>
                </a:tc>
                <a:extLst>
                  <a:ext uri="{0D108BD9-81ED-4DB2-BD59-A6C34878D82A}">
                    <a16:rowId xmlns:a16="http://schemas.microsoft.com/office/drawing/2014/main" val="3520603821"/>
                  </a:ext>
                </a:extLst>
              </a:tr>
              <a:tr h="75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(4.27~5.3)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 선정 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준비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 포털 이용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수집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사례조사 및 활용 신청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저장소 생성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4403646"/>
                  </a:ext>
                </a:extLst>
              </a:tr>
              <a:tr h="525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(5.4~5.10)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리소스 수집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리소스 제작 및 수집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 구상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1739788"/>
                  </a:ext>
                </a:extLst>
              </a:tr>
              <a:tr h="75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(5.11~ 5.17)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Open API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기획발표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(5/17)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문서화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발표영상 촬영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37263"/>
                  </a:ext>
                </a:extLst>
              </a:tr>
              <a:tr h="525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(5.18~5.24)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다양한 검색 기능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링크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다양한 검색 기능 구현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2572916"/>
                  </a:ext>
                </a:extLst>
              </a:tr>
              <a:tr h="974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(5.25~5.31)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그래프 구현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중간발표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(5/31)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그래프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 보충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및 문서화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재디자인 및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4706557"/>
                  </a:ext>
                </a:extLst>
              </a:tr>
              <a:tr h="75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(6.1~6.7)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C/C++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배포파일 작성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텔레그램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연동 구현</a:t>
                      </a: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6808753"/>
                  </a:ext>
                </a:extLst>
              </a:tr>
              <a:tr h="525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(6.8~6.14)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 및 보완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최종발표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(6/14)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0%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6813" marR="86813" marT="43407" marB="43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830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1">
            <a:extLst>
              <a:ext uri="{FF2B5EF4-FFF2-40B4-BE49-F238E27FC236}">
                <a16:creationId xmlns:a16="http://schemas.microsoft.com/office/drawing/2014/main" id="{1A5EB1F0-0EE0-1B04-068C-213E9DD8360F}"/>
              </a:ext>
            </a:extLst>
          </p:cNvPr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439357" y="22866"/>
            <a:ext cx="5304596" cy="1155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시연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4A37B4F5-CE63-2EB9-A3E8-6B1622A41F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970" y="1172365"/>
            <a:ext cx="9205370" cy="51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8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1">
            <a:extLst>
              <a:ext uri="{FF2B5EF4-FFF2-40B4-BE49-F238E27FC236}">
                <a16:creationId xmlns:a16="http://schemas.microsoft.com/office/drawing/2014/main" id="{1A5EB1F0-0EE0-1B04-068C-213E9DD8360F}"/>
              </a:ext>
            </a:extLst>
          </p:cNvPr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439357" y="22866"/>
            <a:ext cx="5304596" cy="1155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어디병원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commit </a:t>
            </a: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</a:t>
            </a:r>
            <a:endParaRPr lang="ko-KR" altLang="en-US" sz="6000" dirty="0">
              <a:solidFill>
                <a:srgbClr val="44546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3712F71-F0BC-A41D-AD75-B7185C432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002" y="3198317"/>
            <a:ext cx="1219370" cy="4763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74CA3B-E8E3-1805-75E7-A8202997DF04}"/>
              </a:ext>
            </a:extLst>
          </p:cNvPr>
          <p:cNvSpPr txBox="1"/>
          <p:nvPr/>
        </p:nvSpPr>
        <p:spPr>
          <a:xfrm>
            <a:off x="3698310" y="4159381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/>
              </a:rPr>
              <a:t>https://github.com/WOOLUCY/scriptlang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2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3100122" y="0"/>
            <a:ext cx="5916682" cy="3551002"/>
            <a:chOff x="649022" y="-26752"/>
            <a:chExt cx="4530653" cy="2719152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 flipV="1">
              <a:off x="1562875" y="-22112"/>
              <a:ext cx="2490572" cy="271260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17716" y="-18896"/>
              <a:ext cx="589848" cy="624252"/>
            </a:xfrm>
            <a:prstGeom prst="pentag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자유형 52"/>
            <p:cNvSpPr>
              <a:spLocks/>
            </p:cNvSpPr>
            <p:nvPr/>
          </p:nvSpPr>
          <p:spPr bwMode="auto"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자유형 60"/>
            <p:cNvSpPr>
              <a:spLocks/>
            </p:cNvSpPr>
            <p:nvPr/>
          </p:nvSpPr>
          <p:spPr bwMode="auto"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9" name="자유형 58"/>
            <p:cNvSpPr>
              <a:spLocks/>
            </p:cNvSpPr>
            <p:nvPr/>
          </p:nvSpPr>
          <p:spPr bwMode="auto"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3034166" y="3388825"/>
            <a:ext cx="6123667" cy="1928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800" b="1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559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4658</TotalTime>
  <Words>496</Words>
  <Application>Microsoft Office PowerPoint</Application>
  <PresentationFormat>와이드스크린</PresentationFormat>
  <Paragraphs>140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Arial</vt:lpstr>
      <vt:lpstr>나눔스퀘어 Bold</vt:lpstr>
      <vt:lpstr>나눔스퀘어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강경천(2016182046)</cp:lastModifiedBy>
  <cp:revision>705</cp:revision>
  <dcterms:created xsi:type="dcterms:W3CDTF">2018-08-02T07:05:36Z</dcterms:created>
  <dcterms:modified xsi:type="dcterms:W3CDTF">2022-05-26T15:47:46Z</dcterms:modified>
</cp:coreProperties>
</file>